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42"/>
  </p:notesMasterIdLst>
  <p:sldIdLst>
    <p:sldId id="256" r:id="rId4"/>
    <p:sldId id="264" r:id="rId5"/>
    <p:sldId id="299" r:id="rId6"/>
    <p:sldId id="261" r:id="rId7"/>
    <p:sldId id="265" r:id="rId8"/>
    <p:sldId id="300" r:id="rId9"/>
    <p:sldId id="273" r:id="rId10"/>
    <p:sldId id="270" r:id="rId11"/>
    <p:sldId id="298" r:id="rId12"/>
    <p:sldId id="279" r:id="rId13"/>
    <p:sldId id="274" r:id="rId14"/>
    <p:sldId id="275" r:id="rId15"/>
    <p:sldId id="272" r:id="rId16"/>
    <p:sldId id="276" r:id="rId17"/>
    <p:sldId id="297" r:id="rId18"/>
    <p:sldId id="294" r:id="rId19"/>
    <p:sldId id="277" r:id="rId20"/>
    <p:sldId id="278" r:id="rId21"/>
    <p:sldId id="282" r:id="rId22"/>
    <p:sldId id="280" r:id="rId23"/>
    <p:sldId id="283" r:id="rId24"/>
    <p:sldId id="284" r:id="rId25"/>
    <p:sldId id="287" r:id="rId26"/>
    <p:sldId id="281" r:id="rId27"/>
    <p:sldId id="288" r:id="rId28"/>
    <p:sldId id="296" r:id="rId29"/>
    <p:sldId id="286" r:id="rId30"/>
    <p:sldId id="291" r:id="rId31"/>
    <p:sldId id="285" r:id="rId32"/>
    <p:sldId id="289" r:id="rId33"/>
    <p:sldId id="293" r:id="rId34"/>
    <p:sldId id="290" r:id="rId35"/>
    <p:sldId id="269" r:id="rId36"/>
    <p:sldId id="292" r:id="rId37"/>
    <p:sldId id="262" r:id="rId38"/>
    <p:sldId id="257" r:id="rId39"/>
    <p:sldId id="258" r:id="rId40"/>
    <p:sldId id="267" r:id="rId4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D"/>
    <a:srgbClr val="69B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16" autoAdjust="0"/>
    <p:restoredTop sz="96196" autoAdjust="0"/>
  </p:normalViewPr>
  <p:slideViewPr>
    <p:cSldViewPr>
      <p:cViewPr varScale="1">
        <p:scale>
          <a:sx n="93" d="100"/>
          <a:sy n="93" d="100"/>
        </p:scale>
        <p:origin x="81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009666146416E-2"/>
          <c:y val="0"/>
          <c:w val="0.90152633558416406"/>
          <c:h val="0.9978366707337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0C-4724-856A-B0EFF17BBA31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0C-4724-856A-B0EFF17BBA3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0C-4724-856A-B0EFF17BB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67435182021744E-2"/>
          <c:y val="0"/>
          <c:w val="0.92806512963595655"/>
          <c:h val="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2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49-402D-9036-134759B7E2C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49-402D-9036-134759B7E2C9}"/>
              </c:ext>
            </c:extLst>
          </c:dPt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D49-402D-9036-134759B7E2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alpha val="40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45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D49-402D-9036-134759B7E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232943360"/>
        <c:axId val="232976520"/>
      </c:barChart>
      <c:catAx>
        <c:axId val="23294336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32976520"/>
        <c:crosses val="autoZero"/>
        <c:auto val="1"/>
        <c:lblAlgn val="ctr"/>
        <c:lblOffset val="100"/>
        <c:noMultiLvlLbl val="0"/>
      </c:catAx>
      <c:valAx>
        <c:axId val="232976520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32943360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009666146416E-2"/>
          <c:y val="0"/>
          <c:w val="0.90152633558416406"/>
          <c:h val="0.9978366707337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1E-4961-A6E5-5B5DED5EA07B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1E-4961-A6E5-5B5DED5EA07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21E-4961-A6E5-5B5DED5EA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cat>
            <c:strRef>
              <c:f>Sheet1!$A$2:$A$11</c:f>
              <c:strCache>
                <c:ptCount val="10"/>
                <c:pt idx="0">
                  <c:v>Text 1</c:v>
                </c:pt>
                <c:pt idx="1">
                  <c:v>Text 2 </c:v>
                </c:pt>
                <c:pt idx="2">
                  <c:v>Text 3</c:v>
                </c:pt>
                <c:pt idx="3">
                  <c:v>Text 4</c:v>
                </c:pt>
                <c:pt idx="4">
                  <c:v>Text 5 </c:v>
                </c:pt>
                <c:pt idx="5">
                  <c:v>Text 6</c:v>
                </c:pt>
                <c:pt idx="6">
                  <c:v>Text 7</c:v>
                </c:pt>
                <c:pt idx="7">
                  <c:v>Text 8</c:v>
                </c:pt>
                <c:pt idx="8">
                  <c:v>Text 9</c:v>
                </c:pt>
                <c:pt idx="9">
                  <c:v>Text 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45</c:v>
                </c:pt>
                <c:pt idx="1">
                  <c:v>25</c:v>
                </c:pt>
                <c:pt idx="2">
                  <c:v>90</c:v>
                </c:pt>
                <c:pt idx="3">
                  <c:v>45</c:v>
                </c:pt>
                <c:pt idx="4">
                  <c:v>44</c:v>
                </c:pt>
                <c:pt idx="5">
                  <c:v>80</c:v>
                </c:pt>
                <c:pt idx="6">
                  <c:v>60</c:v>
                </c:pt>
                <c:pt idx="7">
                  <c:v>24</c:v>
                </c:pt>
                <c:pt idx="8">
                  <c:v>35</c:v>
                </c:pt>
                <c:pt idx="9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15-4CC8-8647-737FBB015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shape val="box"/>
        <c:axId val="232826056"/>
        <c:axId val="229979096"/>
        <c:axId val="0"/>
      </c:bar3DChart>
      <c:catAx>
        <c:axId val="232826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29979096"/>
        <c:crosses val="autoZero"/>
        <c:auto val="1"/>
        <c:lblAlgn val="ctr"/>
        <c:lblOffset val="100"/>
        <c:noMultiLvlLbl val="0"/>
      </c:catAx>
      <c:valAx>
        <c:axId val="229979096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232826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428EB-F3A7-4A96-BB1D-43FE156CDB2B}" type="datetimeFigureOut">
              <a:rPr lang="ko-KR" altLang="en-US" smtClean="0"/>
              <a:t>2021-04-22</a:t>
            </a:fld>
            <a:endParaRPr lang="ko-KR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F3882-DEFD-4E72-8E13-72C60FD89A1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670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6809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0075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879812" y="1923678"/>
            <a:ext cx="3384376" cy="104824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sz="3600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879664" y="3003798"/>
            <a:ext cx="3384376" cy="481178"/>
          </a:xfrm>
          <a:prstGeom prst="rect">
            <a:avLst/>
          </a:prstGeom>
        </p:spPr>
        <p:txBody>
          <a:bodyPr anchor="ctr"/>
          <a:lstStyle>
            <a:lvl1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  <p:sp>
        <p:nvSpPr>
          <p:cNvPr id="3" name="Oval 2"/>
          <p:cNvSpPr/>
          <p:nvPr userDrawn="1"/>
        </p:nvSpPr>
        <p:spPr>
          <a:xfrm>
            <a:off x="2979198" y="996200"/>
            <a:ext cx="3240360" cy="3240360"/>
          </a:xfrm>
          <a:prstGeom prst="ellipse">
            <a:avLst/>
          </a:prstGeom>
          <a:noFill/>
          <a:ln w="158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7563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5169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2" descr="G:\002-KIMS BUSINESS\007-02-Googleslidesppt\02-GSppt-Contents-Kim\20170429\02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65" y="357831"/>
            <a:ext cx="3101574" cy="34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3"/>
          <p:cNvSpPr/>
          <p:nvPr userDrawn="1"/>
        </p:nvSpPr>
        <p:spPr>
          <a:xfrm rot="2539017">
            <a:off x="-150396" y="312859"/>
            <a:ext cx="1311499" cy="276834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 userDrawn="1"/>
        </p:nvSpPr>
        <p:spPr>
          <a:xfrm rot="2539017">
            <a:off x="-150396" y="312859"/>
            <a:ext cx="1311499" cy="276834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2691166" y="319499"/>
            <a:ext cx="4378671" cy="4443349"/>
            <a:chOff x="2987824" y="255370"/>
            <a:chExt cx="3658591" cy="3712633"/>
          </a:xfrm>
        </p:grpSpPr>
        <p:sp>
          <p:nvSpPr>
            <p:cNvPr id="16" name="Rounded Rectangle 7"/>
            <p:cNvSpPr/>
            <p:nvPr userDrawn="1"/>
          </p:nvSpPr>
          <p:spPr>
            <a:xfrm rot="2743412">
              <a:off x="2570129" y="839249"/>
              <a:ext cx="1479455" cy="311698"/>
            </a:xfrm>
            <a:custGeom>
              <a:avLst/>
              <a:gdLst/>
              <a:ahLst/>
              <a:cxnLst/>
              <a:rect l="l" t="t" r="r" b="b"/>
              <a:pathLst>
                <a:path w="1313980" h="276835">
                  <a:moveTo>
                    <a:pt x="282631" y="184641"/>
                  </a:moveTo>
                  <a:cubicBezTo>
                    <a:pt x="292404" y="174868"/>
                    <a:pt x="305907" y="168823"/>
                    <a:pt x="320820" y="168822"/>
                  </a:cubicBezTo>
                  <a:lnTo>
                    <a:pt x="1281494" y="168822"/>
                  </a:lnTo>
                  <a:lnTo>
                    <a:pt x="1162861" y="276834"/>
                  </a:lnTo>
                  <a:lnTo>
                    <a:pt x="320820" y="276835"/>
                  </a:lnTo>
                  <a:cubicBezTo>
                    <a:pt x="290992" y="276835"/>
                    <a:pt x="266814" y="252656"/>
                    <a:pt x="266814" y="222829"/>
                  </a:cubicBezTo>
                  <a:cubicBezTo>
                    <a:pt x="266814" y="207915"/>
                    <a:pt x="272859" y="194413"/>
                    <a:pt x="282631" y="184641"/>
                  </a:cubicBezTo>
                  <a:close/>
                  <a:moveTo>
                    <a:pt x="15817" y="15819"/>
                  </a:moveTo>
                  <a:cubicBezTo>
                    <a:pt x="25590" y="6046"/>
                    <a:pt x="39091" y="1"/>
                    <a:pt x="54005" y="1"/>
                  </a:cubicBezTo>
                  <a:lnTo>
                    <a:pt x="1215638" y="0"/>
                  </a:lnTo>
                  <a:lnTo>
                    <a:pt x="1313980" y="108013"/>
                  </a:lnTo>
                  <a:lnTo>
                    <a:pt x="54005" y="108013"/>
                  </a:lnTo>
                  <a:cubicBezTo>
                    <a:pt x="24178" y="108013"/>
                    <a:pt x="0" y="83834"/>
                    <a:pt x="0" y="54007"/>
                  </a:cubicBezTo>
                  <a:cubicBezTo>
                    <a:pt x="0" y="39093"/>
                    <a:pt x="6044" y="25592"/>
                    <a:pt x="15817" y="15819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ounded Rectangle 3"/>
            <p:cNvSpPr/>
            <p:nvPr userDrawn="1"/>
          </p:nvSpPr>
          <p:spPr>
            <a:xfrm rot="2588287">
              <a:off x="4911045" y="3207276"/>
              <a:ext cx="1476662" cy="311697"/>
            </a:xfrm>
            <a:custGeom>
              <a:avLst/>
              <a:gdLst/>
              <a:ahLst/>
              <a:cxnLst/>
              <a:rect l="l" t="t" r="r" b="b"/>
              <a:pathLst>
                <a:path w="1311499" h="276834">
                  <a:moveTo>
                    <a:pt x="0" y="168822"/>
                  </a:moveTo>
                  <a:lnTo>
                    <a:pt x="1257493" y="168822"/>
                  </a:lnTo>
                  <a:cubicBezTo>
                    <a:pt x="1287320" y="168822"/>
                    <a:pt x="1311499" y="193001"/>
                    <a:pt x="1311499" y="222828"/>
                  </a:cubicBezTo>
                  <a:cubicBezTo>
                    <a:pt x="1311499" y="252655"/>
                    <a:pt x="1287320" y="276834"/>
                    <a:pt x="1257493" y="276834"/>
                  </a:cubicBezTo>
                  <a:lnTo>
                    <a:pt x="98341" y="276834"/>
                  </a:lnTo>
                  <a:close/>
                  <a:moveTo>
                    <a:pt x="13263" y="108012"/>
                  </a:moveTo>
                  <a:lnTo>
                    <a:pt x="131896" y="0"/>
                  </a:lnTo>
                  <a:lnTo>
                    <a:pt x="990679" y="0"/>
                  </a:lnTo>
                  <a:cubicBezTo>
                    <a:pt x="1020506" y="0"/>
                    <a:pt x="1044685" y="24179"/>
                    <a:pt x="1044685" y="54006"/>
                  </a:cubicBezTo>
                  <a:cubicBezTo>
                    <a:pt x="1044685" y="83833"/>
                    <a:pt x="1020506" y="108012"/>
                    <a:pt x="990679" y="108012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/>
            <p:cNvGrpSpPr/>
            <p:nvPr userDrawn="1"/>
          </p:nvGrpSpPr>
          <p:grpSpPr>
            <a:xfrm>
              <a:off x="2987824" y="302237"/>
              <a:ext cx="3658591" cy="3665766"/>
              <a:chOff x="894913" y="1065128"/>
              <a:chExt cx="2420639" cy="2425386"/>
            </a:xfrm>
          </p:grpSpPr>
          <p:pic>
            <p:nvPicPr>
              <p:cNvPr id="8" name="Picture 7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004758">
                <a:off x="963129" y="182048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569023">
                <a:off x="1645526" y="1354124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Oval 11"/>
              <p:cNvSpPr/>
              <p:nvPr/>
            </p:nvSpPr>
            <p:spPr>
              <a:xfrm>
                <a:off x="1115616" y="1539635"/>
                <a:ext cx="1616891" cy="16168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475233">
                <a:off x="894913" y="106512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Oval 18"/>
            <p:cNvSpPr/>
            <p:nvPr userDrawn="1"/>
          </p:nvSpPr>
          <p:spPr>
            <a:xfrm>
              <a:off x="3452395" y="1155308"/>
              <a:ext cx="2188355" cy="218835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92288" y="2283718"/>
            <a:ext cx="2359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92140" y="2859781"/>
            <a:ext cx="2359424" cy="5760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166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9462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99542"/>
            <a:ext cx="882047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97845489-B228-40CA-99BD-CBA41EE6F99E}"/>
              </a:ext>
            </a:extLst>
          </p:cNvPr>
          <p:cNvSpPr/>
          <p:nvPr userDrawn="1"/>
        </p:nvSpPr>
        <p:spPr>
          <a:xfrm>
            <a:off x="0" y="1059582"/>
            <a:ext cx="9144000" cy="40839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19672" y="123478"/>
            <a:ext cx="752432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19672" y="699542"/>
            <a:ext cx="752432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7418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3888" y="627534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563888" y="2031690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63888" y="3435846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607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t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400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83768" y="303498"/>
            <a:ext cx="1944216" cy="4536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6775" y="303498"/>
            <a:ext cx="1944216" cy="4536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38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47964" y="339502"/>
            <a:ext cx="1944216" cy="446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444448" y="2774906"/>
            <a:ext cx="2304016" cy="2029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5536" y="2774906"/>
            <a:ext cx="3600160" cy="2029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68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rot="10800000">
            <a:off x="6804000" y="1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24595" y="286544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260726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424595" y="2662808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88464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Right Triangle 13"/>
          <p:cNvSpPr/>
          <p:nvPr userDrawn="1"/>
        </p:nvSpPr>
        <p:spPr>
          <a:xfrm>
            <a:off x="0" y="2803500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1026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59194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75218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91242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59194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75218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691242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563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493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86352"/>
            <a:ext cx="3672408" cy="366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71161" y="1446782"/>
            <a:ext cx="3325137" cy="2323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77124" y="506011"/>
            <a:ext cx="2376264" cy="4104459"/>
            <a:chOff x="2627784" y="1825002"/>
            <a:chExt cx="1198166" cy="2069560"/>
          </a:xfrm>
        </p:grpSpPr>
        <p:sp>
          <p:nvSpPr>
            <p:cNvPr id="7" name="Rounded Rectangle 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ounded Rectangle 12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26032" y="843558"/>
            <a:ext cx="2091935" cy="32985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5554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843808" y="0"/>
            <a:ext cx="6300192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84380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622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7544" y="0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67544" y="3795886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544" y="1491630"/>
            <a:ext cx="3312368" cy="2160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241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53238"/>
            <a:ext cx="5436096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2681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359273" y="1356135"/>
            <a:ext cx="2420639" cy="2425386"/>
            <a:chOff x="894913" y="1065128"/>
            <a:chExt cx="2420639" cy="2425386"/>
          </a:xfrm>
        </p:grpSpPr>
        <p:pic>
          <p:nvPicPr>
            <p:cNvPr id="5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004758">
              <a:off x="963129" y="182048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69023">
              <a:off x="1645526" y="1354124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1115616" y="1539635"/>
              <a:ext cx="1616891" cy="1616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75233">
              <a:off x="894913" y="106512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52" r:id="rId3"/>
    <p:sldLayoutId id="2147483660" r:id="rId4"/>
    <p:sldLayoutId id="2147483662" r:id="rId5"/>
    <p:sldLayoutId id="2147483665" r:id="rId6"/>
    <p:sldLayoutId id="2147483666" r:id="rId7"/>
    <p:sldLayoutId id="2147483663" r:id="rId8"/>
    <p:sldLayoutId id="2147483664" r:id="rId9"/>
    <p:sldLayoutId id="2147483667" r:id="rId10"/>
    <p:sldLayoutId id="2147483668" r:id="rId11"/>
    <p:sldLayoutId id="2147483655" r:id="rId12"/>
    <p:sldLayoutId id="2147483669" r:id="rId13"/>
    <p:sldLayoutId id="2147483670" r:id="rId14"/>
    <p:sldLayoutId id="2147483671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http://www.free-powerpoint-templates-design.com</a:t>
            </a:r>
            <a:endParaRPr lang="ko-KR" altLang="en-US" sz="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89802" y="1275606"/>
            <a:ext cx="3564396" cy="1840330"/>
          </a:xfrm>
        </p:spPr>
        <p:txBody>
          <a:bodyPr/>
          <a:lstStyle/>
          <a:p>
            <a:pPr lvl="0"/>
            <a:r>
              <a:rPr lang="id-ID" altLang="ko-KR" sz="2800" dirty="0" smtClean="0">
                <a:solidFill>
                  <a:srgbClr val="57A7BD"/>
                </a:solidFill>
              </a:rPr>
              <a:t>Hadis Tentang Kejujuran dalam Jual Beli</a:t>
            </a:r>
            <a:endParaRPr lang="en-US" altLang="ko-KR" sz="2800" b="1" dirty="0">
              <a:solidFill>
                <a:srgbClr val="57A7BD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endParaRPr lang="ko-KR" alt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264" y="4515966"/>
            <a:ext cx="941472" cy="232815"/>
          </a:xfrm>
          <a:prstGeom prst="rect">
            <a:avLst/>
          </a:prstGeom>
        </p:spPr>
      </p:pic>
      <p:pic>
        <p:nvPicPr>
          <p:cNvPr id="7" name="Picture 6" descr="logo STEBI BAM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B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982046" y="2242753"/>
            <a:ext cx="811140" cy="654652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57A7BD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7504" y="880154"/>
            <a:ext cx="88925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pedagang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muslim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kejujuran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konteks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etika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Islam </a:t>
            </a:r>
            <a:endParaRPr lang="ar-SA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dijalankan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benar-benar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berkah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id-ID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Kejujuran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sifat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kunci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pergaulan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Berniaga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istilah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sering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disebut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berbisnis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nilai-nilai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di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antaranya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tauhid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khilafah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ibadah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tazkiyah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ihsan.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pandangan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Islam,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perdagangan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aspek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kehidupan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dikelompokkan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muamalah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yakni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berkenaan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bersifat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horizontal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kehidupan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id-ID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Islam,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perdagangan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itu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haruslah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mengikuti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kaidah-kaidah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ditetapkan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Allah.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perdagangan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digariskan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agama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ibadah</a:t>
            </a:r>
            <a:r>
              <a:rPr lang="id-ID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Perdagangan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prinsip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kejujuran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bersumber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agama Islam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aspek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spiritual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senantiasa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melekat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praktek-praktek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pelaksanaannya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perdagangan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mendatangkan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terlibat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3478"/>
            <a:ext cx="720080" cy="648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62753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bertahan</a:t>
            </a:r>
            <a:r>
              <a:rPr lang="en-US" dirty="0"/>
              <a:t> lama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didasari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.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diajarkan</a:t>
            </a:r>
            <a:r>
              <a:rPr lang="en-US" dirty="0"/>
              <a:t> Islam </a:t>
            </a:r>
            <a:r>
              <a:rPr lang="en-US" dirty="0" err="1"/>
              <a:t>diwariskan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 saw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satunya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. </a:t>
            </a:r>
            <a:r>
              <a:rPr lang="en-US" dirty="0" err="1"/>
              <a:t>Rasulullah</a:t>
            </a:r>
            <a:r>
              <a:rPr lang="en-US" dirty="0"/>
              <a:t> SAW </a:t>
            </a:r>
            <a:r>
              <a:rPr lang="en-US" dirty="0" err="1"/>
              <a:t>bersabda</a:t>
            </a:r>
            <a:r>
              <a:rPr lang="en-US" dirty="0"/>
              <a:t> yang </a:t>
            </a:r>
            <a:r>
              <a:rPr lang="en-US" dirty="0" err="1"/>
              <a:t>artinya</a:t>
            </a:r>
            <a:r>
              <a:rPr lang="en-US" dirty="0"/>
              <a:t>:“Dari </a:t>
            </a:r>
            <a:r>
              <a:rPr lang="en-US" dirty="0" err="1"/>
              <a:t>rifa’ah</a:t>
            </a:r>
            <a:r>
              <a:rPr lang="en-US" dirty="0"/>
              <a:t> </a:t>
            </a:r>
            <a:r>
              <a:rPr lang="en-US" dirty="0" err="1"/>
              <a:t>Ibnu</a:t>
            </a:r>
            <a:r>
              <a:rPr lang="en-US" dirty="0"/>
              <a:t> Rafi </a:t>
            </a:r>
            <a:r>
              <a:rPr lang="en-US" dirty="0" err="1"/>
              <a:t>r.a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Saw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ditanya</a:t>
            </a:r>
            <a:r>
              <a:rPr lang="en-US" dirty="0"/>
              <a:t>: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yang paling </a:t>
            </a:r>
            <a:r>
              <a:rPr lang="en-US" dirty="0" err="1"/>
              <a:t>baik</a:t>
            </a:r>
            <a:r>
              <a:rPr lang="en-US" dirty="0"/>
              <a:t>?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/>
              <a:t>: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tangannya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jual-beli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mabrur</a:t>
            </a:r>
            <a:r>
              <a:rPr lang="en-US" dirty="0"/>
              <a:t> (</a:t>
            </a:r>
            <a:r>
              <a:rPr lang="en-US" dirty="0" err="1"/>
              <a:t>baik</a:t>
            </a:r>
            <a:r>
              <a:rPr lang="en-US" dirty="0"/>
              <a:t>)”. (HR. Al </a:t>
            </a:r>
            <a:r>
              <a:rPr lang="en-US" dirty="0" err="1"/>
              <a:t>Bazzar</a:t>
            </a:r>
            <a:r>
              <a:rPr lang="en-US" dirty="0"/>
              <a:t> yang di </a:t>
            </a:r>
            <a:r>
              <a:rPr lang="en-US" dirty="0" err="1"/>
              <a:t>shohihkan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Hakim). </a:t>
            </a:r>
            <a:r>
              <a:rPr lang="en-US" dirty="0" err="1"/>
              <a:t>Pedagang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syariah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dijalankan</a:t>
            </a:r>
            <a:r>
              <a:rPr lang="en-US" dirty="0"/>
              <a:t> </a:t>
            </a:r>
            <a:r>
              <a:rPr lang="en-US" dirty="0" err="1"/>
              <a:t>benar-benar</a:t>
            </a:r>
            <a:r>
              <a:rPr lang="en-US" dirty="0"/>
              <a:t> </a:t>
            </a:r>
            <a:r>
              <a:rPr lang="en-US" dirty="0" err="1"/>
              <a:t>berkah</a:t>
            </a:r>
            <a:r>
              <a:rPr lang="en-US" dirty="0"/>
              <a:t>.</a:t>
            </a:r>
          </a:p>
        </p:txBody>
      </p:sp>
      <p:pic>
        <p:nvPicPr>
          <p:cNvPr id="5" name="Picture 4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3478"/>
            <a:ext cx="720079" cy="504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81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575998" y="1141370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575998" y="2073597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575998" y="3005824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575998" y="3938050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1"/>
          <p:cNvSpPr>
            <a:spLocks noChangeAspect="1"/>
          </p:cNvSpPr>
          <p:nvPr/>
        </p:nvSpPr>
        <p:spPr>
          <a:xfrm>
            <a:off x="1799001" y="3227374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Rectangle 9"/>
          <p:cNvSpPr/>
          <p:nvPr/>
        </p:nvSpPr>
        <p:spPr>
          <a:xfrm>
            <a:off x="1823962" y="4190046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Rounded Rectangle 27"/>
          <p:cNvSpPr/>
          <p:nvPr/>
        </p:nvSpPr>
        <p:spPr>
          <a:xfrm>
            <a:off x="1807179" y="2343219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Rounded Rectangle 7"/>
          <p:cNvSpPr/>
          <p:nvPr/>
        </p:nvSpPr>
        <p:spPr>
          <a:xfrm>
            <a:off x="1812422" y="1376277"/>
            <a:ext cx="355596" cy="30687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972968" y="518228"/>
            <a:ext cx="2929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/>
              <a:t>kejujuran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; </a:t>
            </a:r>
          </a:p>
        </p:txBody>
      </p:sp>
      <p:sp>
        <p:nvSpPr>
          <p:cNvPr id="4" name="Rectangle 3"/>
          <p:cNvSpPr/>
          <p:nvPr/>
        </p:nvSpPr>
        <p:spPr>
          <a:xfrm>
            <a:off x="2378522" y="1259204"/>
            <a:ext cx="6369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Jujur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syarat-syarat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kontrak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369938" y="2221206"/>
            <a:ext cx="6318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Jujur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penawaran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yang </a:t>
            </a:r>
            <a:r>
              <a:rPr lang="en-US" dirty="0" err="1"/>
              <a:t>sebanding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2369938" y="3137041"/>
            <a:ext cx="6318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Jujur dalam hubungan kerja intern dalam suatu perusahaan.</a:t>
            </a:r>
            <a:endParaRPr lang="en-US" dirty="0"/>
          </a:p>
        </p:txBody>
      </p:sp>
      <p:pic>
        <p:nvPicPr>
          <p:cNvPr id="29" name="Picture 28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987574"/>
            <a:ext cx="9036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/>
              <a:t>Rahasia</a:t>
            </a:r>
            <a:r>
              <a:rPr lang="en-US" sz="1600" dirty="0"/>
              <a:t> </a:t>
            </a:r>
            <a:r>
              <a:rPr lang="en-US" sz="1600" dirty="0" err="1"/>
              <a:t>keberhasilan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perdagangan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sikap</a:t>
            </a:r>
            <a:r>
              <a:rPr lang="en-US" sz="1600" dirty="0"/>
              <a:t> </a:t>
            </a:r>
            <a:r>
              <a:rPr lang="en-US" sz="1600" dirty="0" err="1"/>
              <a:t>jujur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adil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mengadakan</a:t>
            </a:r>
            <a:r>
              <a:rPr lang="en-US" sz="1600" dirty="0"/>
              <a:t> </a:t>
            </a:r>
            <a:r>
              <a:rPr lang="en-US" sz="1600" dirty="0" err="1"/>
              <a:t>hubungan</a:t>
            </a:r>
            <a:r>
              <a:rPr lang="en-US" sz="1600" dirty="0"/>
              <a:t> </a:t>
            </a:r>
            <a:r>
              <a:rPr lang="en-US" sz="1600" dirty="0" err="1"/>
              <a:t>dagang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para </a:t>
            </a:r>
            <a:r>
              <a:rPr lang="en-US" sz="1600" dirty="0" err="1"/>
              <a:t>pelanggan</a:t>
            </a:r>
            <a:r>
              <a:rPr lang="en-US" sz="1600" dirty="0"/>
              <a:t>.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berpegang</a:t>
            </a:r>
            <a:r>
              <a:rPr lang="en-US" sz="1600" dirty="0"/>
              <a:t> </a:t>
            </a:r>
            <a:r>
              <a:rPr lang="en-US" sz="1600" dirty="0" err="1"/>
              <a:t>teguh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prinsip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, Muhammad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memberi</a:t>
            </a:r>
            <a:r>
              <a:rPr lang="en-US" sz="1600" dirty="0"/>
              <a:t> </a:t>
            </a:r>
            <a:r>
              <a:rPr lang="en-US" sz="1600" dirty="0" err="1"/>
              <a:t>teladan</a:t>
            </a:r>
            <a:r>
              <a:rPr lang="en-US" sz="1600" dirty="0"/>
              <a:t> </a:t>
            </a:r>
            <a:r>
              <a:rPr lang="en-US" sz="1600" dirty="0" err="1"/>
              <a:t>cara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pedagang</a:t>
            </a:r>
            <a:r>
              <a:rPr lang="en-US" sz="1600" dirty="0"/>
              <a:t> yang </a:t>
            </a:r>
            <a:r>
              <a:rPr lang="en-US" sz="1600" dirty="0" err="1"/>
              <a:t>berhasil</a:t>
            </a:r>
            <a:r>
              <a:rPr lang="en-US" sz="1600" dirty="0"/>
              <a:t>. </a:t>
            </a:r>
            <a:r>
              <a:rPr lang="en-US" sz="1600" dirty="0" err="1"/>
              <a:t>Ucapan-ucapan</a:t>
            </a:r>
            <a:r>
              <a:rPr lang="en-US" sz="1600" dirty="0"/>
              <a:t> Muhammad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kaidah</a:t>
            </a:r>
            <a:r>
              <a:rPr lang="en-US" sz="1600" dirty="0"/>
              <a:t> yang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berharga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para </a:t>
            </a:r>
            <a:r>
              <a:rPr lang="en-US" sz="1600" dirty="0" err="1"/>
              <a:t>pedagang</a:t>
            </a:r>
            <a:r>
              <a:rPr lang="en-US" sz="1600" dirty="0"/>
              <a:t> yang </a:t>
            </a:r>
            <a:r>
              <a:rPr lang="en-US" sz="1600" dirty="0" err="1"/>
              <a:t>menjunjung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profesionalisme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kejujuran</a:t>
            </a:r>
            <a:r>
              <a:rPr lang="en-US" sz="1600" dirty="0" smtClean="0"/>
              <a:t>:</a:t>
            </a:r>
          </a:p>
          <a:p>
            <a:pPr algn="just"/>
            <a:r>
              <a:rPr lang="en-US" sz="1600" dirty="0"/>
              <a:t>“</a:t>
            </a:r>
            <a:r>
              <a:rPr lang="en-US" sz="1600" dirty="0" err="1"/>
              <a:t>Berusaha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mendapatkan</a:t>
            </a:r>
            <a:r>
              <a:rPr lang="en-US" sz="1600" dirty="0"/>
              <a:t> </a:t>
            </a:r>
            <a:r>
              <a:rPr lang="en-US" sz="1600" dirty="0" err="1"/>
              <a:t>penghasilan</a:t>
            </a:r>
            <a:r>
              <a:rPr lang="en-US" sz="1600" dirty="0"/>
              <a:t> halal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</a:t>
            </a:r>
            <a:r>
              <a:rPr lang="en-US" sz="1600" dirty="0" err="1"/>
              <a:t>kewajiban</a:t>
            </a:r>
            <a:r>
              <a:rPr lang="en-US" sz="1600" dirty="0"/>
              <a:t>, di </a:t>
            </a:r>
            <a:r>
              <a:rPr lang="en-US" sz="1600" dirty="0" err="1"/>
              <a:t>samping</a:t>
            </a:r>
            <a:r>
              <a:rPr lang="en-US" sz="1600" dirty="0"/>
              <a:t> </a:t>
            </a:r>
            <a:r>
              <a:rPr lang="en-US" sz="1600" dirty="0" err="1"/>
              <a:t>tugas-tugas</a:t>
            </a:r>
            <a:r>
              <a:rPr lang="en-US" sz="1600" dirty="0"/>
              <a:t> lain yang </a:t>
            </a:r>
            <a:r>
              <a:rPr lang="en-US" sz="1600" dirty="0" err="1"/>
              <a:t>diwajibkan</a:t>
            </a:r>
            <a:r>
              <a:rPr lang="en-US" sz="1600" dirty="0"/>
              <a:t>.” (HR </a:t>
            </a:r>
            <a:r>
              <a:rPr lang="en-US" sz="1600" dirty="0" err="1"/>
              <a:t>AlBaihaqi</a:t>
            </a:r>
            <a:r>
              <a:rPr lang="en-US" sz="1600" dirty="0" smtClean="0"/>
              <a:t>).</a:t>
            </a:r>
          </a:p>
          <a:p>
            <a:pPr algn="just"/>
            <a:r>
              <a:rPr lang="en-US" sz="1600" dirty="0" smtClean="0"/>
              <a:t> </a:t>
            </a:r>
            <a:r>
              <a:rPr lang="en-US" sz="1600" dirty="0"/>
              <a:t>“Muslim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saudara</a:t>
            </a:r>
            <a:r>
              <a:rPr lang="en-US" sz="1600" dirty="0"/>
              <a:t> </a:t>
            </a:r>
            <a:r>
              <a:rPr lang="en-US" sz="1600" dirty="0" err="1"/>
              <a:t>muslim</a:t>
            </a:r>
            <a:r>
              <a:rPr lang="en-US" sz="1600" dirty="0"/>
              <a:t>.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boleh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seorang</a:t>
            </a:r>
            <a:r>
              <a:rPr lang="en-US" sz="1600" dirty="0"/>
              <a:t> </a:t>
            </a:r>
            <a:r>
              <a:rPr lang="en-US" sz="1600" dirty="0" err="1"/>
              <a:t>muslim</a:t>
            </a:r>
            <a:r>
              <a:rPr lang="en-US" sz="1600" dirty="0"/>
              <a:t>, </a:t>
            </a: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ia</a:t>
            </a:r>
            <a:r>
              <a:rPr lang="en-US" sz="1600" dirty="0"/>
              <a:t> </a:t>
            </a:r>
            <a:r>
              <a:rPr lang="en-US" sz="1600" dirty="0" err="1"/>
              <a:t>berdagang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saudaranya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menemukan</a:t>
            </a:r>
            <a:r>
              <a:rPr lang="en-US" sz="1600" dirty="0"/>
              <a:t> </a:t>
            </a:r>
            <a:r>
              <a:rPr lang="en-US" sz="1600" dirty="0" err="1"/>
              <a:t>cacat</a:t>
            </a:r>
            <a:r>
              <a:rPr lang="en-US" sz="1600" dirty="0"/>
              <a:t>, </a:t>
            </a:r>
            <a:r>
              <a:rPr lang="en-US" sz="1600" dirty="0" err="1"/>
              <a:t>kecuali</a:t>
            </a:r>
            <a:r>
              <a:rPr lang="en-US" sz="1600" dirty="0"/>
              <a:t> </a:t>
            </a:r>
            <a:r>
              <a:rPr lang="en-US" sz="1600" dirty="0" err="1"/>
              <a:t>diterangkannya</a:t>
            </a:r>
            <a:r>
              <a:rPr lang="en-US" sz="1600" dirty="0"/>
              <a:t>.”(HR </a:t>
            </a:r>
            <a:r>
              <a:rPr lang="en-US" sz="1600" dirty="0" err="1"/>
              <a:t>Thabrani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Ahmad</a:t>
            </a:r>
            <a:r>
              <a:rPr lang="en-US" sz="1600" dirty="0" smtClean="0"/>
              <a:t>).</a:t>
            </a:r>
          </a:p>
          <a:p>
            <a:pPr algn="just"/>
            <a:r>
              <a:rPr lang="en-US" sz="1600" dirty="0"/>
              <a:t>“ </a:t>
            </a:r>
            <a:r>
              <a:rPr lang="en-US" sz="1600" dirty="0" err="1"/>
              <a:t>Pedagang</a:t>
            </a:r>
            <a:r>
              <a:rPr lang="en-US" sz="1600" dirty="0"/>
              <a:t> yang </a:t>
            </a:r>
            <a:r>
              <a:rPr lang="en-US" sz="1600" dirty="0" err="1"/>
              <a:t>jujur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dipercaya</a:t>
            </a:r>
            <a:r>
              <a:rPr lang="en-US"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golongan</a:t>
            </a:r>
            <a:r>
              <a:rPr lang="en-US" sz="1600" dirty="0"/>
              <a:t> para </a:t>
            </a:r>
            <a:r>
              <a:rPr lang="en-US" sz="1600" dirty="0" err="1"/>
              <a:t>nabi</a:t>
            </a:r>
            <a:r>
              <a:rPr lang="en-US" sz="1600" dirty="0"/>
              <a:t>, orang-orang yang </a:t>
            </a:r>
            <a:r>
              <a:rPr lang="en-US" sz="1600" dirty="0" err="1"/>
              <a:t>benar-benar</a:t>
            </a:r>
            <a:r>
              <a:rPr lang="en-US" sz="1600" dirty="0"/>
              <a:t> </a:t>
            </a:r>
            <a:r>
              <a:rPr lang="en-US" sz="1600" dirty="0" err="1"/>
              <a:t>tulus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para </a:t>
            </a:r>
            <a:r>
              <a:rPr lang="en-US" sz="1600" dirty="0" err="1"/>
              <a:t>syuhada</a:t>
            </a:r>
            <a:r>
              <a:rPr lang="en-US" sz="1600" dirty="0"/>
              <a:t>.” (HR Al-</a:t>
            </a:r>
            <a:r>
              <a:rPr lang="en-US" sz="1600" dirty="0" err="1"/>
              <a:t>Tirmidzi</a:t>
            </a:r>
            <a:r>
              <a:rPr lang="en-US" sz="1600" dirty="0"/>
              <a:t>, Al-</a:t>
            </a:r>
            <a:r>
              <a:rPr lang="en-US" sz="1600" dirty="0" err="1"/>
              <a:t>Darimi</a:t>
            </a:r>
            <a:r>
              <a:rPr lang="en-US" sz="1600" dirty="0"/>
              <a:t>, Al-</a:t>
            </a:r>
            <a:r>
              <a:rPr lang="en-US" sz="1600" dirty="0" err="1"/>
              <a:t>Daruqutni</a:t>
            </a:r>
            <a:r>
              <a:rPr lang="en-US" sz="1600" dirty="0" smtClean="0"/>
              <a:t>).</a:t>
            </a:r>
          </a:p>
          <a:p>
            <a:pPr algn="just"/>
            <a:r>
              <a:rPr lang="en-US" sz="1600" dirty="0" smtClean="0"/>
              <a:t> </a:t>
            </a:r>
            <a:r>
              <a:rPr lang="en-US" sz="1600" dirty="0"/>
              <a:t>“Allah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rahmat</a:t>
            </a:r>
            <a:r>
              <a:rPr lang="en-US" sz="1600" dirty="0"/>
              <a:t>-Nya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setiap</a:t>
            </a:r>
            <a:r>
              <a:rPr lang="en-US" sz="1600" dirty="0"/>
              <a:t> orang yang </a:t>
            </a:r>
            <a:r>
              <a:rPr lang="en-US" sz="1600" dirty="0" err="1"/>
              <a:t>bersikap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</a:t>
            </a:r>
            <a:r>
              <a:rPr lang="en-US" sz="1600" dirty="0" err="1"/>
              <a:t>menjual</a:t>
            </a:r>
            <a:r>
              <a:rPr lang="en-US" sz="1600" dirty="0"/>
              <a:t>, </a:t>
            </a:r>
            <a:r>
              <a:rPr lang="en-US" sz="1600" dirty="0" err="1"/>
              <a:t>membeli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pernyataan</a:t>
            </a:r>
            <a:r>
              <a:rPr lang="en-US" sz="1600" dirty="0"/>
              <a:t>.” (HR. </a:t>
            </a:r>
            <a:r>
              <a:rPr lang="en-US" sz="1600" dirty="0" smtClean="0"/>
              <a:t>Al </a:t>
            </a:r>
            <a:r>
              <a:rPr lang="en-US" sz="1600" dirty="0" err="1" smtClean="0"/>
              <a:t>Bukhari</a:t>
            </a:r>
            <a:r>
              <a:rPr lang="en-US" sz="1600" dirty="0" smtClean="0"/>
              <a:t>).</a:t>
            </a:r>
            <a:endParaRPr lang="en-US" sz="1600" dirty="0"/>
          </a:p>
        </p:txBody>
      </p:sp>
      <p:pic>
        <p:nvPicPr>
          <p:cNvPr id="8" name="Picture 7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70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815" y="843558"/>
            <a:ext cx="903649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/>
              <a:t>Kejujuran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faktor</a:t>
            </a:r>
            <a:r>
              <a:rPr lang="en-US" sz="1600" dirty="0"/>
              <a:t> </a:t>
            </a:r>
            <a:r>
              <a:rPr lang="en-US" sz="1600" dirty="0" err="1"/>
              <a:t>penyebab</a:t>
            </a:r>
            <a:r>
              <a:rPr lang="en-US" sz="1600" dirty="0"/>
              <a:t> </a:t>
            </a:r>
            <a:r>
              <a:rPr lang="en-US" sz="1600" dirty="0" err="1"/>
              <a:t>keberkahan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pedagang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pembeli</a:t>
            </a:r>
            <a:r>
              <a:rPr lang="en-US" sz="1600" dirty="0"/>
              <a:t>, </a:t>
            </a:r>
            <a:r>
              <a:rPr lang="en-US" sz="1600" dirty="0" err="1"/>
              <a:t>sebagaimana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</a:t>
            </a:r>
            <a:r>
              <a:rPr lang="en-US" sz="1600" dirty="0" err="1"/>
              <a:t>hadis</a:t>
            </a:r>
            <a:r>
              <a:rPr lang="en-US" sz="1600" dirty="0"/>
              <a:t> </a:t>
            </a:r>
            <a:r>
              <a:rPr lang="en-US" sz="1600" dirty="0" err="1"/>
              <a:t>berikut</a:t>
            </a:r>
            <a:r>
              <a:rPr lang="en-US" sz="1600" dirty="0"/>
              <a:t>: “</a:t>
            </a:r>
            <a:r>
              <a:rPr lang="en-US" sz="1600" dirty="0" err="1"/>
              <a:t>Penjual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pembeli</a:t>
            </a:r>
            <a:r>
              <a:rPr lang="en-US" sz="1600" dirty="0"/>
              <a:t> </a:t>
            </a:r>
            <a:r>
              <a:rPr lang="en-US" sz="1600" dirty="0" err="1"/>
              <a:t>boleh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khiyar</a:t>
            </a:r>
            <a:r>
              <a:rPr lang="en-US" sz="1600" dirty="0"/>
              <a:t>, </a:t>
            </a: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keduanya</a:t>
            </a:r>
            <a:r>
              <a:rPr lang="en-US" sz="1600" dirty="0"/>
              <a:t> </a:t>
            </a:r>
            <a:r>
              <a:rPr lang="en-US" sz="1600" dirty="0" err="1"/>
              <a:t>jujur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menjelaskan</a:t>
            </a:r>
            <a:r>
              <a:rPr lang="en-US" sz="1600" dirty="0"/>
              <a:t> </a:t>
            </a:r>
            <a:r>
              <a:rPr lang="en-US" sz="1600" dirty="0" err="1"/>
              <a:t>cacat</a:t>
            </a:r>
            <a:r>
              <a:rPr lang="en-US" sz="1600" dirty="0"/>
              <a:t> </a:t>
            </a:r>
            <a:r>
              <a:rPr lang="en-US" sz="1600" dirty="0" err="1"/>
              <a:t>barangnya</a:t>
            </a:r>
            <a:r>
              <a:rPr lang="en-US" sz="1600" dirty="0"/>
              <a:t> </a:t>
            </a:r>
            <a:r>
              <a:rPr lang="en-US" sz="1600" dirty="0" err="1"/>
              <a:t>niscaya</a:t>
            </a:r>
            <a:r>
              <a:rPr lang="en-US" sz="1600" dirty="0"/>
              <a:t> Allah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menurunkan</a:t>
            </a:r>
            <a:r>
              <a:rPr lang="en-US" sz="1600" dirty="0"/>
              <a:t> </a:t>
            </a:r>
            <a:r>
              <a:rPr lang="en-US" sz="1600" dirty="0" err="1"/>
              <a:t>keberkahan</a:t>
            </a:r>
            <a:r>
              <a:rPr lang="en-US" sz="1600" dirty="0"/>
              <a:t>,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keduanya</a:t>
            </a:r>
            <a:r>
              <a:rPr lang="en-US" sz="1600" dirty="0"/>
              <a:t> </a:t>
            </a:r>
            <a:r>
              <a:rPr lang="en-US" sz="1600" dirty="0" err="1"/>
              <a:t>saling</a:t>
            </a:r>
            <a:r>
              <a:rPr lang="en-US" sz="1600" dirty="0"/>
              <a:t> </a:t>
            </a:r>
            <a:r>
              <a:rPr lang="en-US" sz="1600" dirty="0" err="1"/>
              <a:t>berbohong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menyembunyikan</a:t>
            </a:r>
            <a:r>
              <a:rPr lang="en-US" sz="1600" dirty="0"/>
              <a:t> </a:t>
            </a:r>
            <a:r>
              <a:rPr lang="en-US" sz="1600" dirty="0" err="1"/>
              <a:t>cacat</a:t>
            </a:r>
            <a:r>
              <a:rPr lang="en-US" sz="1600" dirty="0"/>
              <a:t> </a:t>
            </a:r>
            <a:r>
              <a:rPr lang="en-US" sz="1600" dirty="0" err="1"/>
              <a:t>barangnya</a:t>
            </a:r>
            <a:r>
              <a:rPr lang="en-US" sz="1600" dirty="0"/>
              <a:t> </a:t>
            </a:r>
            <a:r>
              <a:rPr lang="en-US" sz="1600" dirty="0" err="1"/>
              <a:t>niscaya</a:t>
            </a:r>
            <a:r>
              <a:rPr lang="en-US" sz="1600" dirty="0"/>
              <a:t> Allah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mencabut</a:t>
            </a:r>
            <a:r>
              <a:rPr lang="en-US" sz="1600" dirty="0"/>
              <a:t> </a:t>
            </a:r>
            <a:r>
              <a:rPr lang="en-US" sz="1600" dirty="0" err="1"/>
              <a:t>keberkahan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perdagangannya</a:t>
            </a:r>
            <a:r>
              <a:rPr lang="en-US" sz="1600" dirty="0"/>
              <a:t>.” </a:t>
            </a:r>
            <a:r>
              <a:rPr lang="en-US" sz="1600" dirty="0" err="1"/>
              <a:t>Pedagang</a:t>
            </a:r>
            <a:r>
              <a:rPr lang="en-US" sz="1600" dirty="0"/>
              <a:t> yang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jujur</a:t>
            </a:r>
            <a:r>
              <a:rPr lang="en-US" sz="1600" dirty="0"/>
              <a:t>, </a:t>
            </a:r>
            <a:r>
              <a:rPr lang="en-US" sz="1600" dirty="0" err="1"/>
              <a:t>selain</a:t>
            </a:r>
            <a:r>
              <a:rPr lang="en-US" sz="1600" dirty="0"/>
              <a:t> </a:t>
            </a:r>
            <a:r>
              <a:rPr lang="en-US" sz="1600" dirty="0" err="1"/>
              <a:t>mendapat</a:t>
            </a:r>
            <a:r>
              <a:rPr lang="en-US" sz="1600" dirty="0"/>
              <a:t> </a:t>
            </a:r>
            <a:r>
              <a:rPr lang="en-US" sz="1600" dirty="0" err="1"/>
              <a:t>celaan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Allah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rasul</a:t>
            </a:r>
            <a:r>
              <a:rPr lang="en-US" sz="1600" dirty="0"/>
              <a:t>-Nya. Abu </a:t>
            </a:r>
            <a:r>
              <a:rPr lang="en-US" sz="1600" dirty="0" err="1"/>
              <a:t>Hurairah</a:t>
            </a:r>
            <a:r>
              <a:rPr lang="en-US" sz="1600" dirty="0"/>
              <a:t> </a:t>
            </a:r>
            <a:r>
              <a:rPr lang="en-US" sz="1600" dirty="0" err="1"/>
              <a:t>meriwayatkan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</a:t>
            </a:r>
            <a:r>
              <a:rPr lang="en-US" sz="1600" dirty="0" err="1"/>
              <a:t>hadis</a:t>
            </a:r>
            <a:r>
              <a:rPr lang="en-US" sz="1600" dirty="0"/>
              <a:t> </a:t>
            </a:r>
            <a:r>
              <a:rPr lang="en-US" sz="1600" dirty="0" err="1"/>
              <a:t>tentang</a:t>
            </a:r>
            <a:r>
              <a:rPr lang="en-US" sz="1600" dirty="0"/>
              <a:t> </a:t>
            </a:r>
            <a:r>
              <a:rPr lang="en-US" sz="1600" dirty="0" err="1"/>
              <a:t>inspeksi</a:t>
            </a:r>
            <a:r>
              <a:rPr lang="en-US" sz="1600" dirty="0"/>
              <a:t> </a:t>
            </a:r>
            <a:r>
              <a:rPr lang="en-US" sz="1600" dirty="0" err="1"/>
              <a:t>pasar</a:t>
            </a:r>
            <a:r>
              <a:rPr lang="en-US" sz="1600" dirty="0"/>
              <a:t> yang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Rasulullah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 smtClean="0"/>
              <a:t>berikut</a:t>
            </a:r>
            <a:r>
              <a:rPr lang="en-US" sz="1600" dirty="0" smtClean="0"/>
              <a:t>:</a:t>
            </a:r>
          </a:p>
          <a:p>
            <a:pPr algn="just"/>
            <a:r>
              <a:rPr lang="en-US" sz="1600" dirty="0"/>
              <a:t>“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Rasulullah</a:t>
            </a:r>
            <a:r>
              <a:rPr lang="en-US" sz="1600" dirty="0"/>
              <a:t> </a:t>
            </a:r>
            <a:r>
              <a:rPr lang="en-US" sz="1600" dirty="0" err="1"/>
              <a:t>berjalan</a:t>
            </a:r>
            <a:r>
              <a:rPr lang="en-US" sz="1600" dirty="0"/>
              <a:t> di </a:t>
            </a:r>
            <a:r>
              <a:rPr lang="en-US" sz="1600" dirty="0" err="1"/>
              <a:t>pasar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mendapati</a:t>
            </a:r>
            <a:r>
              <a:rPr lang="en-US" sz="1600" dirty="0"/>
              <a:t> </a:t>
            </a:r>
            <a:r>
              <a:rPr lang="en-US" sz="1600" dirty="0" err="1"/>
              <a:t>setumpuk</a:t>
            </a:r>
            <a:r>
              <a:rPr lang="en-US" sz="1600" dirty="0"/>
              <a:t> </a:t>
            </a:r>
            <a:r>
              <a:rPr lang="en-US" sz="1600" dirty="0" err="1"/>
              <a:t>makanan</a:t>
            </a:r>
            <a:r>
              <a:rPr lang="en-US" sz="1600" dirty="0"/>
              <a:t> (</a:t>
            </a:r>
            <a:r>
              <a:rPr lang="en-US" sz="1600" dirty="0" err="1"/>
              <a:t>kurma</a:t>
            </a:r>
            <a:r>
              <a:rPr lang="en-US" sz="1600" dirty="0"/>
              <a:t>), </a:t>
            </a:r>
            <a:r>
              <a:rPr lang="en-US" sz="1600" dirty="0" err="1"/>
              <a:t>kemudian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memasukkan</a:t>
            </a:r>
            <a:r>
              <a:rPr lang="en-US" sz="1600" dirty="0"/>
              <a:t> </a:t>
            </a:r>
            <a:r>
              <a:rPr lang="en-US" sz="1600" dirty="0" err="1"/>
              <a:t>tangan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tumpukan</a:t>
            </a:r>
            <a:r>
              <a:rPr lang="en-US" sz="1600" dirty="0"/>
              <a:t> </a:t>
            </a:r>
            <a:r>
              <a:rPr lang="en-US" sz="1600" dirty="0" err="1"/>
              <a:t>kurma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mendapati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yang </a:t>
            </a:r>
            <a:r>
              <a:rPr lang="en-US" sz="1600" dirty="0" err="1"/>
              <a:t>basah.Beliau</a:t>
            </a:r>
            <a:r>
              <a:rPr lang="en-US" sz="1600" dirty="0"/>
              <a:t> </a:t>
            </a:r>
            <a:r>
              <a:rPr lang="en-US" sz="1600" dirty="0" err="1"/>
              <a:t>bertanya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pedagang</a:t>
            </a:r>
            <a:r>
              <a:rPr lang="en-US" sz="1600" dirty="0"/>
              <a:t>, </a:t>
            </a:r>
            <a:r>
              <a:rPr lang="en-US" sz="1600" dirty="0" err="1"/>
              <a:t>mengapa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? </a:t>
            </a:r>
            <a:r>
              <a:rPr lang="en-US" sz="1600" dirty="0" err="1"/>
              <a:t>Pedagang</a:t>
            </a:r>
            <a:r>
              <a:rPr lang="en-US" sz="1600" dirty="0"/>
              <a:t> </a:t>
            </a:r>
            <a:r>
              <a:rPr lang="en-US" sz="1600" dirty="0" err="1"/>
              <a:t>menjawab</a:t>
            </a:r>
            <a:r>
              <a:rPr lang="en-US" sz="1600" dirty="0"/>
              <a:t> : </a:t>
            </a:r>
            <a:r>
              <a:rPr lang="en-US" sz="1600" dirty="0" err="1"/>
              <a:t>terkena</a:t>
            </a:r>
            <a:r>
              <a:rPr lang="en-US" sz="1600" dirty="0"/>
              <a:t> </a:t>
            </a:r>
            <a:r>
              <a:rPr lang="en-US" sz="1600" dirty="0" err="1"/>
              <a:t>hujan</a:t>
            </a:r>
            <a:r>
              <a:rPr lang="en-US" sz="1600" dirty="0"/>
              <a:t> </a:t>
            </a:r>
            <a:r>
              <a:rPr lang="en-US" sz="1600" dirty="0" err="1"/>
              <a:t>ya</a:t>
            </a:r>
            <a:r>
              <a:rPr lang="en-US" sz="1600" dirty="0"/>
              <a:t> </a:t>
            </a:r>
            <a:r>
              <a:rPr lang="en-US" sz="1600" dirty="0" err="1"/>
              <a:t>Rasulullah</a:t>
            </a:r>
            <a:r>
              <a:rPr lang="en-US" sz="1600" dirty="0"/>
              <a:t>.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mengatakan</a:t>
            </a:r>
            <a:r>
              <a:rPr lang="en-US" sz="1600" dirty="0"/>
              <a:t> </a:t>
            </a:r>
            <a:r>
              <a:rPr lang="en-US" sz="1600" dirty="0" err="1"/>
              <a:t>mengapa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engkau</a:t>
            </a:r>
            <a:r>
              <a:rPr lang="en-US" sz="1600" dirty="0"/>
              <a:t> </a:t>
            </a:r>
            <a:r>
              <a:rPr lang="en-US" sz="1600" dirty="0" err="1"/>
              <a:t>letakkan</a:t>
            </a:r>
            <a:r>
              <a:rPr lang="en-US" sz="1600" dirty="0"/>
              <a:t> yang </a:t>
            </a:r>
            <a:r>
              <a:rPr lang="en-US" sz="1600" dirty="0" err="1"/>
              <a:t>basah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di </a:t>
            </a:r>
            <a:r>
              <a:rPr lang="en-US" sz="1600" dirty="0" err="1"/>
              <a:t>atas</a:t>
            </a:r>
            <a:r>
              <a:rPr lang="en-US" sz="1600" dirty="0"/>
              <a:t> agar orang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melihatnya?Barang</a:t>
            </a:r>
            <a:r>
              <a:rPr lang="en-US" sz="1600" dirty="0"/>
              <a:t> </a:t>
            </a:r>
            <a:r>
              <a:rPr lang="en-US" sz="1600" dirty="0" err="1"/>
              <a:t>siapa</a:t>
            </a:r>
            <a:r>
              <a:rPr lang="en-US" sz="1600" dirty="0"/>
              <a:t> </a:t>
            </a:r>
            <a:r>
              <a:rPr lang="en-US" sz="1600" dirty="0" err="1"/>
              <a:t>menipu</a:t>
            </a:r>
            <a:r>
              <a:rPr lang="en-US" sz="1600" dirty="0"/>
              <a:t> </a:t>
            </a:r>
            <a:r>
              <a:rPr lang="en-US" sz="1600" dirty="0" err="1"/>
              <a:t>bukan</a:t>
            </a:r>
            <a:r>
              <a:rPr lang="en-US" sz="1600" dirty="0"/>
              <a:t> </a:t>
            </a:r>
            <a:r>
              <a:rPr lang="en-US" sz="1600" dirty="0" err="1"/>
              <a:t>golonganku</a:t>
            </a:r>
            <a:r>
              <a:rPr lang="en-US" sz="1600" dirty="0"/>
              <a:t>.” </a:t>
            </a:r>
            <a:endParaRPr lang="en-US" sz="1600" dirty="0" smtClean="0"/>
          </a:p>
          <a:p>
            <a:pPr algn="just"/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perdagangan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instrument </a:t>
            </a:r>
            <a:r>
              <a:rPr lang="en-US" sz="1600" dirty="0" err="1"/>
              <a:t>penting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kehidupan</a:t>
            </a:r>
            <a:r>
              <a:rPr lang="en-US" sz="1600" dirty="0"/>
              <a:t> </a:t>
            </a:r>
            <a:r>
              <a:rPr lang="en-US" sz="1600" dirty="0" err="1"/>
              <a:t>seorang</a:t>
            </a:r>
            <a:r>
              <a:rPr lang="en-US" sz="1600" dirty="0"/>
              <a:t> </a:t>
            </a:r>
            <a:r>
              <a:rPr lang="en-US" sz="1600" dirty="0" err="1"/>
              <a:t>muslim</a:t>
            </a:r>
            <a:r>
              <a:rPr lang="en-US" sz="1600" dirty="0"/>
              <a:t>, </a:t>
            </a:r>
            <a:r>
              <a:rPr lang="en-US" sz="1600" dirty="0" err="1"/>
              <a:t>sehingga</a:t>
            </a:r>
            <a:r>
              <a:rPr lang="en-US" sz="1600" dirty="0"/>
              <a:t> </a:t>
            </a:r>
            <a:r>
              <a:rPr lang="en-US" sz="1600" dirty="0" err="1"/>
              <a:t>kejujuran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jaminan</a:t>
            </a:r>
            <a:r>
              <a:rPr lang="en-US" sz="1600" dirty="0"/>
              <a:t> </a:t>
            </a:r>
            <a:r>
              <a:rPr lang="en-US" sz="1600" dirty="0" err="1"/>
              <a:t>apakah</a:t>
            </a:r>
            <a:r>
              <a:rPr lang="en-US" sz="1600" dirty="0"/>
              <a:t> </a:t>
            </a:r>
            <a:r>
              <a:rPr lang="en-US" sz="1600" dirty="0" err="1"/>
              <a:t>seseorang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Muslim </a:t>
            </a:r>
            <a:r>
              <a:rPr lang="en-US" sz="1600" dirty="0" err="1"/>
              <a:t>sejati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. </a:t>
            </a:r>
          </a:p>
        </p:txBody>
      </p:sp>
      <p:pic>
        <p:nvPicPr>
          <p:cNvPr id="5" name="Picture 4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3478"/>
            <a:ext cx="864096" cy="72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030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166052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625256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084460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61116" y="4128872"/>
            <a:ext cx="101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Option A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0320" y="4128872"/>
            <a:ext cx="101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Option B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79524" y="4128872"/>
            <a:ext cx="101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Option C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Oval 21"/>
          <p:cNvSpPr>
            <a:spLocks noChangeAspect="1"/>
          </p:cNvSpPr>
          <p:nvPr/>
        </p:nvSpPr>
        <p:spPr>
          <a:xfrm>
            <a:off x="7414549" y="1748257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Rounded Rectangle 27"/>
          <p:cNvSpPr/>
          <p:nvPr/>
        </p:nvSpPr>
        <p:spPr>
          <a:xfrm>
            <a:off x="4963522" y="1796330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Rounded Rectangle 7"/>
          <p:cNvSpPr/>
          <p:nvPr/>
        </p:nvSpPr>
        <p:spPr>
          <a:xfrm>
            <a:off x="2492310" y="1770241"/>
            <a:ext cx="355596" cy="30687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8320" y="2283718"/>
            <a:ext cx="909568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err="1"/>
              <a:t>Keberkahan</a:t>
            </a:r>
            <a:r>
              <a:rPr lang="en-US" sz="1500" dirty="0"/>
              <a:t> </a:t>
            </a:r>
            <a:r>
              <a:rPr lang="en-US" sz="1500" dirty="0" err="1"/>
              <a:t>usaha</a:t>
            </a:r>
            <a:r>
              <a:rPr lang="en-US" sz="1500" dirty="0"/>
              <a:t> </a:t>
            </a:r>
            <a:r>
              <a:rPr lang="en-US" sz="1500" dirty="0" err="1"/>
              <a:t>merupakan</a:t>
            </a:r>
            <a:r>
              <a:rPr lang="en-US" sz="1500" dirty="0"/>
              <a:t> </a:t>
            </a:r>
            <a:r>
              <a:rPr lang="en-US" sz="1500" dirty="0" err="1"/>
              <a:t>kemantapan</a:t>
            </a:r>
            <a:r>
              <a:rPr lang="en-US" sz="1500" dirty="0"/>
              <a:t> </a:t>
            </a:r>
            <a:r>
              <a:rPr lang="en-US" sz="1500" dirty="0" err="1"/>
              <a:t>dari</a:t>
            </a:r>
            <a:r>
              <a:rPr lang="en-US" sz="1500" dirty="0"/>
              <a:t> </a:t>
            </a:r>
            <a:r>
              <a:rPr lang="en-US" sz="1500" dirty="0" err="1"/>
              <a:t>sebuah</a:t>
            </a:r>
            <a:r>
              <a:rPr lang="en-US" sz="1500" dirty="0"/>
              <a:t> </a:t>
            </a:r>
            <a:r>
              <a:rPr lang="en-US" sz="1500" dirty="0" err="1"/>
              <a:t>usaha</a:t>
            </a:r>
            <a:r>
              <a:rPr lang="en-US" sz="1500" dirty="0"/>
              <a:t>, </a:t>
            </a:r>
            <a:r>
              <a:rPr lang="en-US" sz="1500" dirty="0" err="1"/>
              <a:t>yaitu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memperoleh</a:t>
            </a:r>
            <a:r>
              <a:rPr lang="en-US" sz="1500" dirty="0"/>
              <a:t> </a:t>
            </a:r>
            <a:r>
              <a:rPr lang="en-US" sz="1500" dirty="0" err="1"/>
              <a:t>keuntungan</a:t>
            </a:r>
            <a:r>
              <a:rPr lang="en-US" sz="1500" dirty="0"/>
              <a:t> yang </a:t>
            </a:r>
            <a:r>
              <a:rPr lang="en-US" sz="1500" dirty="0" err="1"/>
              <a:t>wajar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diridhai</a:t>
            </a:r>
            <a:r>
              <a:rPr lang="en-US" sz="1500" dirty="0"/>
              <a:t> </a:t>
            </a:r>
            <a:r>
              <a:rPr lang="en-US" sz="1500" dirty="0" err="1"/>
              <a:t>oleh</a:t>
            </a:r>
            <a:r>
              <a:rPr lang="en-US" sz="1500" dirty="0"/>
              <a:t> Allah </a:t>
            </a:r>
            <a:r>
              <a:rPr lang="en-US" sz="1500" dirty="0" err="1"/>
              <a:t>Swt</a:t>
            </a:r>
            <a:r>
              <a:rPr lang="en-US" sz="1500" dirty="0"/>
              <a:t>.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memperoleh</a:t>
            </a:r>
            <a:r>
              <a:rPr lang="en-US" sz="1500" dirty="0"/>
              <a:t> </a:t>
            </a:r>
            <a:r>
              <a:rPr lang="en-US" sz="1500" dirty="0" err="1"/>
              <a:t>keberkahan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jual-beli</a:t>
            </a:r>
            <a:r>
              <a:rPr lang="en-US" sz="1500" dirty="0"/>
              <a:t>, Islam </a:t>
            </a:r>
            <a:r>
              <a:rPr lang="en-US" sz="1500" dirty="0" err="1"/>
              <a:t>mengajarkan</a:t>
            </a:r>
            <a:r>
              <a:rPr lang="en-US" sz="1500" dirty="0"/>
              <a:t> </a:t>
            </a:r>
            <a:r>
              <a:rPr lang="en-US" sz="1500" dirty="0" err="1"/>
              <a:t>prinsip-prinsip</a:t>
            </a:r>
            <a:r>
              <a:rPr lang="en-US" sz="1500" dirty="0"/>
              <a:t> moral </a:t>
            </a:r>
            <a:r>
              <a:rPr lang="en-US" sz="1500" dirty="0" err="1"/>
              <a:t>sebagai</a:t>
            </a:r>
            <a:r>
              <a:rPr lang="en-US" sz="1500" dirty="0"/>
              <a:t> </a:t>
            </a:r>
            <a:r>
              <a:rPr lang="en-US" sz="1500" dirty="0" err="1"/>
              <a:t>berikut</a:t>
            </a:r>
            <a:r>
              <a:rPr lang="en-US" sz="1500" dirty="0" smtClean="0"/>
              <a:t>:</a:t>
            </a:r>
          </a:p>
          <a:p>
            <a:r>
              <a:rPr lang="sv-SE" sz="1500" dirty="0" smtClean="0"/>
              <a:t>Jujur </a:t>
            </a:r>
            <a:r>
              <a:rPr lang="sv-SE" sz="1500" dirty="0"/>
              <a:t>dalam menakar dan </a:t>
            </a:r>
            <a:r>
              <a:rPr lang="sv-SE" sz="1500" dirty="0" smtClean="0"/>
              <a:t>menimbang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Menjual</a:t>
            </a:r>
            <a:r>
              <a:rPr lang="en-US" sz="1500" dirty="0"/>
              <a:t> </a:t>
            </a:r>
            <a:r>
              <a:rPr lang="en-US" sz="1500" dirty="0" err="1"/>
              <a:t>barang</a:t>
            </a:r>
            <a:r>
              <a:rPr lang="en-US" sz="1500" dirty="0"/>
              <a:t> yang </a:t>
            </a:r>
            <a:r>
              <a:rPr lang="en-US" sz="1500" dirty="0" smtClean="0"/>
              <a:t>halal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Menjual barang yang baik </a:t>
            </a:r>
            <a:r>
              <a:rPr lang="sv-SE" sz="1500" dirty="0" smtClean="0"/>
              <a:t>mutunya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menyembunyikan</a:t>
            </a:r>
            <a:r>
              <a:rPr lang="en-US" sz="1500" dirty="0"/>
              <a:t> </a:t>
            </a:r>
            <a:r>
              <a:rPr lang="en-US" sz="1500" dirty="0" err="1"/>
              <a:t>cacat</a:t>
            </a:r>
            <a:r>
              <a:rPr lang="en-US" sz="1500" dirty="0"/>
              <a:t> </a:t>
            </a:r>
            <a:r>
              <a:rPr lang="en-US" sz="1500" dirty="0" err="1"/>
              <a:t>barang</a:t>
            </a:r>
            <a:r>
              <a:rPr lang="en-US" sz="1500" dirty="0"/>
              <a:t> </a:t>
            </a:r>
            <a:endParaRPr lang="en-US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melakukan</a:t>
            </a:r>
            <a:r>
              <a:rPr lang="en-US" sz="1500" dirty="0"/>
              <a:t> </a:t>
            </a:r>
            <a:r>
              <a:rPr lang="en-US" sz="1500" dirty="0" err="1"/>
              <a:t>sumpah</a:t>
            </a:r>
            <a:r>
              <a:rPr lang="en-US" sz="1500" dirty="0"/>
              <a:t> </a:t>
            </a:r>
            <a:r>
              <a:rPr lang="en-US" sz="1500" dirty="0" err="1" smtClean="0"/>
              <a:t>palsu</a:t>
            </a:r>
            <a:endParaRPr lang="en-US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Longgar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murah</a:t>
            </a:r>
            <a:r>
              <a:rPr lang="en-US" sz="1500" dirty="0"/>
              <a:t> </a:t>
            </a:r>
            <a:r>
              <a:rPr lang="en-US" sz="1500" dirty="0" err="1" smtClean="0"/>
              <a:t>hati</a:t>
            </a:r>
            <a:endParaRPr lang="en-US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menyaingi</a:t>
            </a:r>
            <a:r>
              <a:rPr lang="en-US" sz="1500" dirty="0"/>
              <a:t> </a:t>
            </a:r>
            <a:r>
              <a:rPr lang="en-US" sz="1500" dirty="0" err="1"/>
              <a:t>penjual</a:t>
            </a:r>
            <a:r>
              <a:rPr lang="en-US" sz="1500" dirty="0"/>
              <a:t> </a:t>
            </a:r>
            <a:r>
              <a:rPr lang="en-US" sz="1500" dirty="0" smtClean="0"/>
              <a:t>lain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melakukan</a:t>
            </a:r>
            <a:r>
              <a:rPr lang="en-US" sz="1500" dirty="0"/>
              <a:t> </a:t>
            </a:r>
            <a:r>
              <a:rPr lang="en-US" sz="1500" dirty="0" err="1" smtClean="0"/>
              <a:t>riba</a:t>
            </a:r>
            <a:endParaRPr lang="en-US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500" dirty="0" err="1"/>
              <a:t>Mengeluarkan</a:t>
            </a:r>
            <a:r>
              <a:rPr lang="en-US" sz="1500" dirty="0"/>
              <a:t> zakat </a:t>
            </a:r>
            <a:r>
              <a:rPr lang="en-US" sz="1500" dirty="0" err="1"/>
              <a:t>bila</a:t>
            </a:r>
            <a:r>
              <a:rPr lang="en-US" sz="1500" dirty="0"/>
              <a:t> </a:t>
            </a:r>
            <a:r>
              <a:rPr lang="en-US" sz="1500" dirty="0" err="1"/>
              <a:t>telah</a:t>
            </a:r>
            <a:r>
              <a:rPr lang="en-US" sz="1500" dirty="0"/>
              <a:t> </a:t>
            </a:r>
            <a:r>
              <a:rPr lang="en-US" sz="1500" dirty="0" err="1"/>
              <a:t>sampai</a:t>
            </a:r>
            <a:r>
              <a:rPr lang="en-US" sz="1500" dirty="0"/>
              <a:t> </a:t>
            </a:r>
            <a:r>
              <a:rPr lang="en-US" sz="1500" dirty="0" err="1"/>
              <a:t>nisab</a:t>
            </a:r>
            <a:r>
              <a:rPr lang="en-US" sz="1500" dirty="0"/>
              <a:t>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haulnya</a:t>
            </a:r>
            <a:endParaRPr lang="sv-SE" sz="1500" dirty="0"/>
          </a:p>
          <a:p>
            <a:endParaRPr lang="en-US" sz="1500" dirty="0"/>
          </a:p>
        </p:txBody>
      </p:sp>
      <p:pic>
        <p:nvPicPr>
          <p:cNvPr id="31" name="Picture 30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11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"/>
          <p:cNvSpPr txBox="1">
            <a:spLocks/>
          </p:cNvSpPr>
          <p:nvPr/>
        </p:nvSpPr>
        <p:spPr>
          <a:xfrm>
            <a:off x="1523189" y="1646804"/>
            <a:ext cx="1896683" cy="184989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Our 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Team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Layout</a:t>
            </a:r>
            <a:endParaRPr lang="ko-KR" altLang="en-US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8" name="Picture 17" descr="logo STEBI BA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1057275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3347864" y="1923678"/>
            <a:ext cx="4572000" cy="11866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THANK’S 4 ATTENTION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SYUKRON KATSIR..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10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Timeline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0"/>
            <a:ext cx="9144000" cy="5143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827157" y="3481976"/>
            <a:ext cx="720080" cy="720080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390177" y="2617880"/>
            <a:ext cx="720080" cy="720080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953197" y="1753784"/>
            <a:ext cx="720080" cy="720080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516216" y="889688"/>
            <a:ext cx="720080" cy="720080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935169" y="3589988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Oval 14"/>
          <p:cNvSpPr/>
          <p:nvPr/>
        </p:nvSpPr>
        <p:spPr>
          <a:xfrm>
            <a:off x="3498189" y="2725892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Oval 15"/>
          <p:cNvSpPr/>
          <p:nvPr/>
        </p:nvSpPr>
        <p:spPr>
          <a:xfrm>
            <a:off x="5061209" y="1861796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Oval 16"/>
          <p:cNvSpPr/>
          <p:nvPr/>
        </p:nvSpPr>
        <p:spPr>
          <a:xfrm>
            <a:off x="6624229" y="997700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직사각형 1"/>
          <p:cNvSpPr/>
          <p:nvPr/>
        </p:nvSpPr>
        <p:spPr>
          <a:xfrm>
            <a:off x="2693823" y="3867942"/>
            <a:ext cx="1056394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990894" y="2439969"/>
            <a:ext cx="1728192" cy="897991"/>
            <a:chOff x="3017859" y="4337228"/>
            <a:chExt cx="1870812" cy="897991"/>
          </a:xfrm>
        </p:grpSpPr>
        <p:sp>
          <p:nvSpPr>
            <p:cNvPr id="20" name="TextBox 19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59" y="4337228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직사각형 1"/>
          <p:cNvSpPr/>
          <p:nvPr/>
        </p:nvSpPr>
        <p:spPr>
          <a:xfrm>
            <a:off x="5791305" y="2095889"/>
            <a:ext cx="1056394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078419" y="1304788"/>
            <a:ext cx="1728192" cy="897991"/>
            <a:chOff x="3017859" y="4337228"/>
            <a:chExt cx="1870812" cy="897991"/>
          </a:xfrm>
        </p:grpSpPr>
        <p:sp>
          <p:nvSpPr>
            <p:cNvPr id="24" name="TextBox 23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17859" y="4337228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6" name="직사각형 1"/>
          <p:cNvSpPr/>
          <p:nvPr/>
        </p:nvSpPr>
        <p:spPr>
          <a:xfrm>
            <a:off x="4242564" y="2981915"/>
            <a:ext cx="1056394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923928" y="3473959"/>
            <a:ext cx="1728192" cy="897991"/>
            <a:chOff x="3017859" y="4337228"/>
            <a:chExt cx="1870812" cy="897991"/>
          </a:xfrm>
        </p:grpSpPr>
        <p:sp>
          <p:nvSpPr>
            <p:cNvPr id="28" name="TextBox 27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17859" y="4337228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직사각형 1"/>
          <p:cNvSpPr/>
          <p:nvPr/>
        </p:nvSpPr>
        <p:spPr>
          <a:xfrm>
            <a:off x="7340046" y="1209863"/>
            <a:ext cx="1056394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004147" y="1686599"/>
            <a:ext cx="1728192" cy="897991"/>
            <a:chOff x="3017859" y="4337228"/>
            <a:chExt cx="1870812" cy="897991"/>
          </a:xfrm>
        </p:grpSpPr>
        <p:sp>
          <p:nvSpPr>
            <p:cNvPr id="32" name="TextBox 31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017859" y="4337228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4" name="Oval 21"/>
          <p:cNvSpPr>
            <a:spLocks noChangeAspect="1"/>
          </p:cNvSpPr>
          <p:nvPr/>
        </p:nvSpPr>
        <p:spPr>
          <a:xfrm>
            <a:off x="3577329" y="2814831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5" name="Rectangle 9"/>
          <p:cNvSpPr/>
          <p:nvPr/>
        </p:nvSpPr>
        <p:spPr>
          <a:xfrm>
            <a:off x="5164230" y="1973437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Rounded Rectangle 27"/>
          <p:cNvSpPr/>
          <p:nvPr/>
        </p:nvSpPr>
        <p:spPr>
          <a:xfrm>
            <a:off x="2021407" y="3714668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7" name="Rounded Rectangle 7"/>
          <p:cNvSpPr/>
          <p:nvPr/>
        </p:nvSpPr>
        <p:spPr>
          <a:xfrm>
            <a:off x="6741378" y="1122179"/>
            <a:ext cx="295600" cy="255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8474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59B19EC7-5264-4085-8649-56F5C91C9EB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19" name="Isosceles Triangle 18"/>
          <p:cNvSpPr/>
          <p:nvPr/>
        </p:nvSpPr>
        <p:spPr>
          <a:xfrm>
            <a:off x="0" y="2571750"/>
            <a:ext cx="9144000" cy="2571750"/>
          </a:xfrm>
          <a:prstGeom prst="triangle">
            <a:avLst>
              <a:gd name="adj" fmla="val 49811"/>
            </a:avLst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Oval 19"/>
          <p:cNvSpPr/>
          <p:nvPr/>
        </p:nvSpPr>
        <p:spPr>
          <a:xfrm>
            <a:off x="4114800" y="2114550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Freeform 63"/>
          <p:cNvSpPr/>
          <p:nvPr/>
        </p:nvSpPr>
        <p:spPr>
          <a:xfrm>
            <a:off x="4287585" y="2317991"/>
            <a:ext cx="586082" cy="47301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57A7BD"/>
              </a:solidFill>
            </a:endParaRPr>
          </a:p>
        </p:txBody>
      </p:sp>
      <p:sp>
        <p:nvSpPr>
          <p:cNvPr id="65" name="Text Placeholder 1"/>
          <p:cNvSpPr txBox="1">
            <a:spLocks/>
          </p:cNvSpPr>
          <p:nvPr/>
        </p:nvSpPr>
        <p:spPr>
          <a:xfrm>
            <a:off x="2924442" y="3147814"/>
            <a:ext cx="3312368" cy="110998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 algn="ctr">
              <a:buNone/>
            </a:pPr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66" name="TextBox 14"/>
          <p:cNvSpPr txBox="1"/>
          <p:nvPr/>
        </p:nvSpPr>
        <p:spPr>
          <a:xfrm>
            <a:off x="1907704" y="4217132"/>
            <a:ext cx="5345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and appeal to your Reports and Presentations with our Templates. I hope and I believe that this Template will your Time, Money and Reputation.    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23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 flipH="1">
            <a:off x="1504173" y="631286"/>
            <a:ext cx="1080000" cy="108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 flipH="1">
            <a:off x="1052234" y="991286"/>
            <a:ext cx="1260000" cy="126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 flipH="1">
            <a:off x="1592234" y="1419782"/>
            <a:ext cx="1440000" cy="144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 flipH="1">
            <a:off x="2377237" y="1711286"/>
            <a:ext cx="1800000" cy="180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475644" y="631286"/>
            <a:ext cx="1080000" cy="108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747583" y="991286"/>
            <a:ext cx="1260000" cy="126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027583" y="1419782"/>
            <a:ext cx="1440000" cy="144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882580" y="1711286"/>
            <a:ext cx="1800000" cy="180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Oval 4"/>
          <p:cNvSpPr/>
          <p:nvPr/>
        </p:nvSpPr>
        <p:spPr>
          <a:xfrm>
            <a:off x="3574829" y="1743878"/>
            <a:ext cx="1980000" cy="198000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647477" y="2680489"/>
            <a:ext cx="1800200" cy="678692"/>
            <a:chOff x="803640" y="3362835"/>
            <a:chExt cx="2059657" cy="678692"/>
          </a:xfrm>
        </p:grpSpPr>
        <p:sp>
          <p:nvSpPr>
            <p:cNvPr id="11" name="TextBox 10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3" name="Oval 21"/>
          <p:cNvSpPr>
            <a:spLocks noChangeAspect="1"/>
          </p:cNvSpPr>
          <p:nvPr/>
        </p:nvSpPr>
        <p:spPr>
          <a:xfrm>
            <a:off x="5782580" y="1964361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Rounded Rectangle 27"/>
          <p:cNvSpPr/>
          <p:nvPr/>
        </p:nvSpPr>
        <p:spPr>
          <a:xfrm>
            <a:off x="3032146" y="2042912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5" name="Rounded Rectangle 7"/>
          <p:cNvSpPr/>
          <p:nvPr/>
        </p:nvSpPr>
        <p:spPr>
          <a:xfrm>
            <a:off x="4369779" y="2139702"/>
            <a:ext cx="355596" cy="30687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27703" y="2396625"/>
            <a:ext cx="1124508" cy="863358"/>
            <a:chOff x="803640" y="3362835"/>
            <a:chExt cx="2059657" cy="863358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22969" y="2396625"/>
            <a:ext cx="1124508" cy="863358"/>
            <a:chOff x="803640" y="3362835"/>
            <a:chExt cx="2059657" cy="863358"/>
          </a:xfrm>
        </p:grpSpPr>
        <p:sp>
          <p:nvSpPr>
            <p:cNvPr id="25" name="TextBox 2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366634" y="3820573"/>
            <a:ext cx="2416550" cy="897285"/>
            <a:chOff x="1062658" y="3986014"/>
            <a:chExt cx="1728192" cy="897285"/>
          </a:xfrm>
        </p:grpSpPr>
        <p:sp>
          <p:nvSpPr>
            <p:cNvPr id="28" name="TextBox 27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259308" y="3511286"/>
            <a:ext cx="2416550" cy="897285"/>
            <a:chOff x="1062658" y="3986014"/>
            <a:chExt cx="1728192" cy="897285"/>
          </a:xfrm>
        </p:grpSpPr>
        <p:sp>
          <p:nvSpPr>
            <p:cNvPr id="31" name="TextBox 30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73959" y="3485740"/>
            <a:ext cx="2416550" cy="897285"/>
            <a:chOff x="1062658" y="3986014"/>
            <a:chExt cx="1728192" cy="897285"/>
          </a:xfrm>
        </p:grpSpPr>
        <p:sp>
          <p:nvSpPr>
            <p:cNvPr id="34" name="TextBox 33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00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>
            <a:off x="4801630" y="2283902"/>
            <a:ext cx="3910322" cy="1656000"/>
          </a:xfrm>
          <a:custGeom>
            <a:avLst/>
            <a:gdLst/>
            <a:ahLst/>
            <a:cxnLst/>
            <a:rect l="l" t="t" r="r" b="b"/>
            <a:pathLst>
              <a:path w="3910322" h="1656000">
                <a:moveTo>
                  <a:pt x="184" y="0"/>
                </a:moveTo>
                <a:lnTo>
                  <a:pt x="3082322" y="0"/>
                </a:lnTo>
                <a:lnTo>
                  <a:pt x="3910322" y="828000"/>
                </a:lnTo>
                <a:lnTo>
                  <a:pt x="3082322" y="1656000"/>
                </a:lnTo>
                <a:lnTo>
                  <a:pt x="0" y="1656000"/>
                </a:lnTo>
                <a:lnTo>
                  <a:pt x="828092" y="82790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entagon 3"/>
          <p:cNvSpPr/>
          <p:nvPr/>
        </p:nvSpPr>
        <p:spPr>
          <a:xfrm>
            <a:off x="-5630" y="2283718"/>
            <a:ext cx="5364088" cy="1656184"/>
          </a:xfrm>
          <a:prstGeom prst="homePlat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Oval 21"/>
          <p:cNvSpPr>
            <a:spLocks noChangeAspect="1"/>
          </p:cNvSpPr>
          <p:nvPr/>
        </p:nvSpPr>
        <p:spPr>
          <a:xfrm>
            <a:off x="2657865" y="2558407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accent4"/>
              </a:solidFill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5796136" y="2621884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Rounded Rectangle 27"/>
          <p:cNvSpPr/>
          <p:nvPr/>
        </p:nvSpPr>
        <p:spPr>
          <a:xfrm>
            <a:off x="627810" y="2623545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064492" y="2570835"/>
            <a:ext cx="1554225" cy="1081951"/>
            <a:chOff x="1062658" y="3986014"/>
            <a:chExt cx="1728192" cy="1081951"/>
          </a:xfrm>
        </p:grpSpPr>
        <p:sp>
          <p:nvSpPr>
            <p:cNvPr id="12" name="TextBox 11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059832" y="2570834"/>
            <a:ext cx="1554225" cy="1081951"/>
            <a:chOff x="1062658" y="3986014"/>
            <a:chExt cx="1728192" cy="1081951"/>
          </a:xfrm>
        </p:grpSpPr>
        <p:sp>
          <p:nvSpPr>
            <p:cNvPr id="15" name="TextBox 14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accent3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228184" y="2558407"/>
            <a:ext cx="1554225" cy="1081951"/>
            <a:chOff x="1062658" y="3986014"/>
            <a:chExt cx="1728192" cy="1081951"/>
          </a:xfrm>
        </p:grpSpPr>
        <p:sp>
          <p:nvSpPr>
            <p:cNvPr id="18" name="TextBox 17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20" name="Rectangle 16"/>
          <p:cNvSpPr/>
          <p:nvPr/>
        </p:nvSpPr>
        <p:spPr>
          <a:xfrm rot="2700000">
            <a:off x="710214" y="1674187"/>
            <a:ext cx="202406" cy="36287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095307" y="1565379"/>
            <a:ext cx="3260669" cy="646331"/>
            <a:chOff x="1062658" y="3870236"/>
            <a:chExt cx="3625642" cy="646331"/>
          </a:xfrm>
        </p:grpSpPr>
        <p:sp>
          <p:nvSpPr>
            <p:cNvPr id="22" name="TextBox 21"/>
            <p:cNvSpPr txBox="1"/>
            <p:nvPr/>
          </p:nvSpPr>
          <p:spPr>
            <a:xfrm>
              <a:off x="1062658" y="4039513"/>
              <a:ext cx="13036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19564" y="3870236"/>
              <a:ext cx="23687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96119" y="408565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38159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>
            <a:spLocks/>
          </p:cNvSpPr>
          <p:nvPr/>
        </p:nvSpPr>
        <p:spPr>
          <a:xfrm>
            <a:off x="611560" y="846524"/>
            <a:ext cx="3312368" cy="165618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 algn="r">
              <a:buNone/>
            </a:pPr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 algn="r">
              <a:buNone/>
            </a:pPr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Designed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1639" y="2620770"/>
            <a:ext cx="2592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a modern PowerPoint  Presentation that is beautifully designed. Easy to change colors, photos and Text.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DEF8EC4E-6AD9-4E86-B928-018FFA5335B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920F7240-2DCB-48E3-9FC3-C8ECB46278F0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C47E875B-7C49-42C1-B460-7831E70837BC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9" name="그림 개체 틀 8">
            <a:extLst>
              <a:ext uri="{FF2B5EF4-FFF2-40B4-BE49-F238E27FC236}">
                <a16:creationId xmlns="" xmlns:a16="http://schemas.microsoft.com/office/drawing/2014/main" id="{2F3F97A6-2953-453C-BE13-971D104B4C05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282202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39551" y="3579862"/>
            <a:ext cx="2009809" cy="897285"/>
            <a:chOff x="1062658" y="3986014"/>
            <a:chExt cx="1728192" cy="897285"/>
          </a:xfrm>
        </p:grpSpPr>
        <p:sp>
          <p:nvSpPr>
            <p:cNvPr id="6" name="TextBox 5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57914" y="3579862"/>
            <a:ext cx="2009809" cy="897285"/>
            <a:chOff x="1062658" y="3986014"/>
            <a:chExt cx="1728192" cy="897285"/>
          </a:xfrm>
        </p:grpSpPr>
        <p:sp>
          <p:nvSpPr>
            <p:cNvPr id="9" name="TextBox 8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76277" y="3579862"/>
            <a:ext cx="2009809" cy="897285"/>
            <a:chOff x="1062658" y="3986014"/>
            <a:chExt cx="1728192" cy="897285"/>
          </a:xfrm>
        </p:grpSpPr>
        <p:sp>
          <p:nvSpPr>
            <p:cNvPr id="12" name="TextBox 11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94639" y="3579862"/>
            <a:ext cx="2009809" cy="897285"/>
            <a:chOff x="1062658" y="3986014"/>
            <a:chExt cx="1728192" cy="897285"/>
          </a:xfrm>
        </p:grpSpPr>
        <p:sp>
          <p:nvSpPr>
            <p:cNvPr id="15" name="TextBox 14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4" name="Freeform 3"/>
          <p:cNvSpPr/>
          <p:nvPr/>
        </p:nvSpPr>
        <p:spPr>
          <a:xfrm>
            <a:off x="-29680" y="1611100"/>
            <a:ext cx="8545108" cy="2095162"/>
          </a:xfrm>
          <a:custGeom>
            <a:avLst/>
            <a:gdLst>
              <a:gd name="connsiteX0" fmla="*/ 6702732 w 8527613"/>
              <a:gd name="connsiteY0" fmla="*/ 0 h 1932318"/>
              <a:gd name="connsiteX1" fmla="*/ 7289327 w 8527613"/>
              <a:gd name="connsiteY1" fmla="*/ 1190446 h 1932318"/>
              <a:gd name="connsiteX2" fmla="*/ 8199872 w 8527613"/>
              <a:gd name="connsiteY2" fmla="*/ 354402 h 1932318"/>
              <a:gd name="connsiteX3" fmla="*/ 8063738 w 8527613"/>
              <a:gd name="connsiteY3" fmla="*/ 218268 h 1932318"/>
              <a:gd name="connsiteX4" fmla="*/ 8527613 w 8527613"/>
              <a:gd name="connsiteY4" fmla="*/ 35564 h 1932318"/>
              <a:gd name="connsiteX5" fmla="*/ 8438753 w 8527613"/>
              <a:gd name="connsiteY5" fmla="*/ 593283 h 1932318"/>
              <a:gd name="connsiteX6" fmla="*/ 8307071 w 8527613"/>
              <a:gd name="connsiteY6" fmla="*/ 461601 h 1932318"/>
              <a:gd name="connsiteX7" fmla="*/ 7375593 w 8527613"/>
              <a:gd name="connsiteY7" fmla="*/ 1544129 h 1932318"/>
              <a:gd name="connsiteX8" fmla="*/ 6737237 w 8527613"/>
              <a:gd name="connsiteY8" fmla="*/ 129398 h 1932318"/>
              <a:gd name="connsiteX9" fmla="*/ 767759 w 8527613"/>
              <a:gd name="connsiteY9" fmla="*/ 1932318 h 1932318"/>
              <a:gd name="connsiteX10" fmla="*/ 7 w 8527613"/>
              <a:gd name="connsiteY10" fmla="*/ 1104182 h 1932318"/>
              <a:gd name="connsiteX11" fmla="*/ 6702732 w 8527613"/>
              <a:gd name="connsiteY11" fmla="*/ 0 h 1932318"/>
              <a:gd name="connsiteX0" fmla="*/ 6703554 w 8528435"/>
              <a:gd name="connsiteY0" fmla="*/ 0 h 2303254"/>
              <a:gd name="connsiteX1" fmla="*/ 7290149 w 8528435"/>
              <a:gd name="connsiteY1" fmla="*/ 1190446 h 2303254"/>
              <a:gd name="connsiteX2" fmla="*/ 8200694 w 8528435"/>
              <a:gd name="connsiteY2" fmla="*/ 354402 h 2303254"/>
              <a:gd name="connsiteX3" fmla="*/ 8064560 w 8528435"/>
              <a:gd name="connsiteY3" fmla="*/ 218268 h 2303254"/>
              <a:gd name="connsiteX4" fmla="*/ 8528435 w 8528435"/>
              <a:gd name="connsiteY4" fmla="*/ 35564 h 2303254"/>
              <a:gd name="connsiteX5" fmla="*/ 8439575 w 8528435"/>
              <a:gd name="connsiteY5" fmla="*/ 593283 h 2303254"/>
              <a:gd name="connsiteX6" fmla="*/ 8307893 w 8528435"/>
              <a:gd name="connsiteY6" fmla="*/ 461601 h 2303254"/>
              <a:gd name="connsiteX7" fmla="*/ 7376415 w 8528435"/>
              <a:gd name="connsiteY7" fmla="*/ 1544129 h 2303254"/>
              <a:gd name="connsiteX8" fmla="*/ 6738059 w 8528435"/>
              <a:gd name="connsiteY8" fmla="*/ 129398 h 2303254"/>
              <a:gd name="connsiteX9" fmla="*/ 830 w 8528435"/>
              <a:gd name="connsiteY9" fmla="*/ 2303254 h 2303254"/>
              <a:gd name="connsiteX10" fmla="*/ 829 w 8528435"/>
              <a:gd name="connsiteY10" fmla="*/ 1104182 h 2303254"/>
              <a:gd name="connsiteX11" fmla="*/ 6703554 w 8528435"/>
              <a:gd name="connsiteY11" fmla="*/ 0 h 2303254"/>
              <a:gd name="connsiteX0" fmla="*/ 6720227 w 8545108"/>
              <a:gd name="connsiteY0" fmla="*/ 0 h 2303254"/>
              <a:gd name="connsiteX1" fmla="*/ 7306822 w 8545108"/>
              <a:gd name="connsiteY1" fmla="*/ 1190446 h 2303254"/>
              <a:gd name="connsiteX2" fmla="*/ 8217367 w 8545108"/>
              <a:gd name="connsiteY2" fmla="*/ 354402 h 2303254"/>
              <a:gd name="connsiteX3" fmla="*/ 8081233 w 8545108"/>
              <a:gd name="connsiteY3" fmla="*/ 218268 h 2303254"/>
              <a:gd name="connsiteX4" fmla="*/ 8545108 w 8545108"/>
              <a:gd name="connsiteY4" fmla="*/ 35564 h 2303254"/>
              <a:gd name="connsiteX5" fmla="*/ 8456248 w 8545108"/>
              <a:gd name="connsiteY5" fmla="*/ 593283 h 2303254"/>
              <a:gd name="connsiteX6" fmla="*/ 8324566 w 8545108"/>
              <a:gd name="connsiteY6" fmla="*/ 461601 h 2303254"/>
              <a:gd name="connsiteX7" fmla="*/ 7393088 w 8545108"/>
              <a:gd name="connsiteY7" fmla="*/ 1544129 h 2303254"/>
              <a:gd name="connsiteX8" fmla="*/ 6754732 w 8545108"/>
              <a:gd name="connsiteY8" fmla="*/ 129398 h 2303254"/>
              <a:gd name="connsiteX9" fmla="*/ 17503 w 8545108"/>
              <a:gd name="connsiteY9" fmla="*/ 2303254 h 2303254"/>
              <a:gd name="connsiteX10" fmla="*/ 249 w 8545108"/>
              <a:gd name="connsiteY10" fmla="*/ 897148 h 2303254"/>
              <a:gd name="connsiteX11" fmla="*/ 6720227 w 8545108"/>
              <a:gd name="connsiteY11" fmla="*/ 0 h 2303254"/>
              <a:gd name="connsiteX0" fmla="*/ 6720227 w 8545108"/>
              <a:gd name="connsiteY0" fmla="*/ 0 h 2303254"/>
              <a:gd name="connsiteX1" fmla="*/ 7306822 w 8545108"/>
              <a:gd name="connsiteY1" fmla="*/ 1190446 h 2303254"/>
              <a:gd name="connsiteX2" fmla="*/ 8217367 w 8545108"/>
              <a:gd name="connsiteY2" fmla="*/ 354402 h 2303254"/>
              <a:gd name="connsiteX3" fmla="*/ 8081233 w 8545108"/>
              <a:gd name="connsiteY3" fmla="*/ 218268 h 2303254"/>
              <a:gd name="connsiteX4" fmla="*/ 8545108 w 8545108"/>
              <a:gd name="connsiteY4" fmla="*/ 35564 h 2303254"/>
              <a:gd name="connsiteX5" fmla="*/ 8456248 w 8545108"/>
              <a:gd name="connsiteY5" fmla="*/ 593283 h 2303254"/>
              <a:gd name="connsiteX6" fmla="*/ 8324566 w 8545108"/>
              <a:gd name="connsiteY6" fmla="*/ 461601 h 2303254"/>
              <a:gd name="connsiteX7" fmla="*/ 7393088 w 8545108"/>
              <a:gd name="connsiteY7" fmla="*/ 1544129 h 2303254"/>
              <a:gd name="connsiteX8" fmla="*/ 6771985 w 8545108"/>
              <a:gd name="connsiteY8" fmla="*/ 345058 h 2303254"/>
              <a:gd name="connsiteX9" fmla="*/ 17503 w 8545108"/>
              <a:gd name="connsiteY9" fmla="*/ 2303254 h 2303254"/>
              <a:gd name="connsiteX10" fmla="*/ 249 w 8545108"/>
              <a:gd name="connsiteY10" fmla="*/ 897148 h 2303254"/>
              <a:gd name="connsiteX11" fmla="*/ 6720227 w 8545108"/>
              <a:gd name="connsiteY11" fmla="*/ 0 h 2303254"/>
              <a:gd name="connsiteX0" fmla="*/ 6780612 w 8545108"/>
              <a:gd name="connsiteY0" fmla="*/ 197350 h 2267690"/>
              <a:gd name="connsiteX1" fmla="*/ 7306822 w 8545108"/>
              <a:gd name="connsiteY1" fmla="*/ 1154882 h 2267690"/>
              <a:gd name="connsiteX2" fmla="*/ 8217367 w 8545108"/>
              <a:gd name="connsiteY2" fmla="*/ 318838 h 2267690"/>
              <a:gd name="connsiteX3" fmla="*/ 8081233 w 8545108"/>
              <a:gd name="connsiteY3" fmla="*/ 182704 h 2267690"/>
              <a:gd name="connsiteX4" fmla="*/ 8545108 w 8545108"/>
              <a:gd name="connsiteY4" fmla="*/ 0 h 2267690"/>
              <a:gd name="connsiteX5" fmla="*/ 8456248 w 8545108"/>
              <a:gd name="connsiteY5" fmla="*/ 557719 h 2267690"/>
              <a:gd name="connsiteX6" fmla="*/ 8324566 w 8545108"/>
              <a:gd name="connsiteY6" fmla="*/ 426037 h 2267690"/>
              <a:gd name="connsiteX7" fmla="*/ 7393088 w 8545108"/>
              <a:gd name="connsiteY7" fmla="*/ 1508565 h 2267690"/>
              <a:gd name="connsiteX8" fmla="*/ 6771985 w 8545108"/>
              <a:gd name="connsiteY8" fmla="*/ 309494 h 2267690"/>
              <a:gd name="connsiteX9" fmla="*/ 17503 w 8545108"/>
              <a:gd name="connsiteY9" fmla="*/ 2267690 h 2267690"/>
              <a:gd name="connsiteX10" fmla="*/ 249 w 8545108"/>
              <a:gd name="connsiteY10" fmla="*/ 861584 h 2267690"/>
              <a:gd name="connsiteX11" fmla="*/ 6780612 w 8545108"/>
              <a:gd name="connsiteY11" fmla="*/ 197350 h 2267690"/>
              <a:gd name="connsiteX0" fmla="*/ 6780612 w 8545108"/>
              <a:gd name="connsiteY0" fmla="*/ 197350 h 2095162"/>
              <a:gd name="connsiteX1" fmla="*/ 7306822 w 8545108"/>
              <a:gd name="connsiteY1" fmla="*/ 1154882 h 2095162"/>
              <a:gd name="connsiteX2" fmla="*/ 8217367 w 8545108"/>
              <a:gd name="connsiteY2" fmla="*/ 318838 h 2095162"/>
              <a:gd name="connsiteX3" fmla="*/ 8081233 w 8545108"/>
              <a:gd name="connsiteY3" fmla="*/ 182704 h 2095162"/>
              <a:gd name="connsiteX4" fmla="*/ 8545108 w 8545108"/>
              <a:gd name="connsiteY4" fmla="*/ 0 h 2095162"/>
              <a:gd name="connsiteX5" fmla="*/ 8456248 w 8545108"/>
              <a:gd name="connsiteY5" fmla="*/ 557719 h 2095162"/>
              <a:gd name="connsiteX6" fmla="*/ 8324566 w 8545108"/>
              <a:gd name="connsiteY6" fmla="*/ 426037 h 2095162"/>
              <a:gd name="connsiteX7" fmla="*/ 7393088 w 8545108"/>
              <a:gd name="connsiteY7" fmla="*/ 1508565 h 2095162"/>
              <a:gd name="connsiteX8" fmla="*/ 6771985 w 8545108"/>
              <a:gd name="connsiteY8" fmla="*/ 309494 h 2095162"/>
              <a:gd name="connsiteX9" fmla="*/ 17503 w 8545108"/>
              <a:gd name="connsiteY9" fmla="*/ 2095162 h 2095162"/>
              <a:gd name="connsiteX10" fmla="*/ 249 w 8545108"/>
              <a:gd name="connsiteY10" fmla="*/ 861584 h 2095162"/>
              <a:gd name="connsiteX11" fmla="*/ 6780612 w 8545108"/>
              <a:gd name="connsiteY11" fmla="*/ 197350 h 209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45108" h="2095162">
                <a:moveTo>
                  <a:pt x="6780612" y="197350"/>
                </a:moveTo>
                <a:lnTo>
                  <a:pt x="7306822" y="1154882"/>
                </a:lnTo>
                <a:lnTo>
                  <a:pt x="8217367" y="318838"/>
                </a:lnTo>
                <a:lnTo>
                  <a:pt x="8081233" y="182704"/>
                </a:lnTo>
                <a:lnTo>
                  <a:pt x="8545108" y="0"/>
                </a:lnTo>
                <a:lnTo>
                  <a:pt x="8456248" y="557719"/>
                </a:lnTo>
                <a:lnTo>
                  <a:pt x="8324566" y="426037"/>
                </a:lnTo>
                <a:lnTo>
                  <a:pt x="7393088" y="1508565"/>
                </a:lnTo>
                <a:lnTo>
                  <a:pt x="6771985" y="309494"/>
                </a:lnTo>
                <a:lnTo>
                  <a:pt x="17503" y="2095162"/>
                </a:lnTo>
                <a:cubicBezTo>
                  <a:pt x="20378" y="1706973"/>
                  <a:pt x="-2626" y="1249773"/>
                  <a:pt x="249" y="861584"/>
                </a:cubicBezTo>
                <a:lnTo>
                  <a:pt x="6780612" y="19735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9" name="Oval 18"/>
          <p:cNvSpPr/>
          <p:nvPr/>
        </p:nvSpPr>
        <p:spPr>
          <a:xfrm>
            <a:off x="683568" y="1761710"/>
            <a:ext cx="1260000" cy="126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Oval 19"/>
          <p:cNvSpPr/>
          <p:nvPr/>
        </p:nvSpPr>
        <p:spPr>
          <a:xfrm>
            <a:off x="2378709" y="1507109"/>
            <a:ext cx="1080000" cy="108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Oval 20"/>
          <p:cNvSpPr/>
          <p:nvPr/>
        </p:nvSpPr>
        <p:spPr>
          <a:xfrm>
            <a:off x="3893850" y="1372127"/>
            <a:ext cx="900000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Oval 21"/>
          <p:cNvSpPr/>
          <p:nvPr/>
        </p:nvSpPr>
        <p:spPr>
          <a:xfrm>
            <a:off x="5228992" y="1356763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2725160" y="1862339"/>
            <a:ext cx="387098" cy="39033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Rectangle 9"/>
          <p:cNvSpPr/>
          <p:nvPr/>
        </p:nvSpPr>
        <p:spPr>
          <a:xfrm>
            <a:off x="4219231" y="1691270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Rounded Rectangle 27"/>
          <p:cNvSpPr/>
          <p:nvPr/>
        </p:nvSpPr>
        <p:spPr>
          <a:xfrm>
            <a:off x="1041215" y="2198433"/>
            <a:ext cx="503240" cy="38655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6" name="Rounded Rectangle 7"/>
          <p:cNvSpPr/>
          <p:nvPr/>
        </p:nvSpPr>
        <p:spPr>
          <a:xfrm>
            <a:off x="5454047" y="1574861"/>
            <a:ext cx="295600" cy="255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4645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87306802"/>
              </p:ext>
            </p:extLst>
          </p:nvPr>
        </p:nvGraphicFramePr>
        <p:xfrm>
          <a:off x="829079" y="1385240"/>
          <a:ext cx="1542927" cy="1394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736446" y="2931790"/>
            <a:ext cx="1728192" cy="1081951"/>
            <a:chOff x="1062658" y="3986014"/>
            <a:chExt cx="1728192" cy="1081951"/>
          </a:xfrm>
        </p:grpSpPr>
        <p:sp>
          <p:nvSpPr>
            <p:cNvPr id="8" name="TextBox 7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04320" y="2931790"/>
            <a:ext cx="1728192" cy="1081951"/>
            <a:chOff x="1062658" y="3986014"/>
            <a:chExt cx="1728192" cy="1081951"/>
          </a:xfrm>
        </p:grpSpPr>
        <p:sp>
          <p:nvSpPr>
            <p:cNvPr id="11" name="TextBox 10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</a:p>
          </p:txBody>
        </p:sp>
      </p:grpSp>
      <p:sp>
        <p:nvSpPr>
          <p:cNvPr id="13" name="Oval 7"/>
          <p:cNvSpPr/>
          <p:nvPr/>
        </p:nvSpPr>
        <p:spPr>
          <a:xfrm>
            <a:off x="1394419" y="1876005"/>
            <a:ext cx="412245" cy="41224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Oval 21"/>
          <p:cNvSpPr>
            <a:spLocks noChangeAspect="1"/>
          </p:cNvSpPr>
          <p:nvPr/>
        </p:nvSpPr>
        <p:spPr>
          <a:xfrm>
            <a:off x="3314791" y="1851670"/>
            <a:ext cx="457096" cy="46091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485150409"/>
              </p:ext>
            </p:extLst>
          </p:nvPr>
        </p:nvGraphicFramePr>
        <p:xfrm>
          <a:off x="4582996" y="2051078"/>
          <a:ext cx="3884069" cy="1261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527590" y="218835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27590" y="281363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55%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716016" y="1376234"/>
            <a:ext cx="3672408" cy="678692"/>
            <a:chOff x="803640" y="3362835"/>
            <a:chExt cx="2059657" cy="678692"/>
          </a:xfrm>
        </p:grpSpPr>
        <p:sp>
          <p:nvSpPr>
            <p:cNvPr id="19" name="TextBox 18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99516" y="3335049"/>
            <a:ext cx="3672408" cy="678692"/>
            <a:chOff x="803640" y="3362835"/>
            <a:chExt cx="2059657" cy="678692"/>
          </a:xfrm>
        </p:grpSpPr>
        <p:sp>
          <p:nvSpPr>
            <p:cNvPr id="22" name="TextBox 21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36446" y="4299942"/>
            <a:ext cx="7868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graphicFrame>
        <p:nvGraphicFramePr>
          <p:cNvPr id="25" name="Chart 4">
            <a:extLst>
              <a:ext uri="{FF2B5EF4-FFF2-40B4-BE49-F238E27FC236}">
                <a16:creationId xmlns="" xmlns:a16="http://schemas.microsoft.com/office/drawing/2014/main" id="{BBF618CD-55E5-43E5-A81B-5A7CA2652A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0473530"/>
              </p:ext>
            </p:extLst>
          </p:nvPr>
        </p:nvGraphicFramePr>
        <p:xfrm>
          <a:off x="2796953" y="1385240"/>
          <a:ext cx="1542927" cy="1394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01026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3"/>
          <p:cNvSpPr txBox="1">
            <a:spLocks/>
          </p:cNvSpPr>
          <p:nvPr/>
        </p:nvSpPr>
        <p:spPr>
          <a:xfrm>
            <a:off x="467544" y="339503"/>
            <a:ext cx="2592288" cy="1905306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Portfolio 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119" y="2316816"/>
            <a:ext cx="255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084169" y="867108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/>
        </p:nvSpPr>
        <p:spPr>
          <a:xfrm>
            <a:off x="6084169" y="2266465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" name="Oval 9"/>
          <p:cNvSpPr/>
          <p:nvPr/>
        </p:nvSpPr>
        <p:spPr>
          <a:xfrm>
            <a:off x="6084169" y="3665821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804248" y="724698"/>
            <a:ext cx="1919111" cy="860885"/>
            <a:chOff x="1472558" y="998559"/>
            <a:chExt cx="2765965" cy="860885"/>
          </a:xfrm>
        </p:grpSpPr>
        <p:sp>
          <p:nvSpPr>
            <p:cNvPr id="12" name="TextBox 11"/>
            <p:cNvSpPr txBox="1"/>
            <p:nvPr/>
          </p:nvSpPr>
          <p:spPr>
            <a:xfrm>
              <a:off x="1472558" y="1213113"/>
              <a:ext cx="2765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04248" y="2124055"/>
            <a:ext cx="1919111" cy="860885"/>
            <a:chOff x="1472558" y="998559"/>
            <a:chExt cx="2765965" cy="860885"/>
          </a:xfrm>
        </p:grpSpPr>
        <p:sp>
          <p:nvSpPr>
            <p:cNvPr id="15" name="TextBox 14"/>
            <p:cNvSpPr txBox="1"/>
            <p:nvPr/>
          </p:nvSpPr>
          <p:spPr>
            <a:xfrm>
              <a:off x="1472558" y="1213113"/>
              <a:ext cx="2765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04248" y="3523411"/>
            <a:ext cx="1919111" cy="860885"/>
            <a:chOff x="1472558" y="998559"/>
            <a:chExt cx="2765965" cy="860885"/>
          </a:xfrm>
        </p:grpSpPr>
        <p:sp>
          <p:nvSpPr>
            <p:cNvPr id="18" name="TextBox 17"/>
            <p:cNvSpPr txBox="1"/>
            <p:nvPr/>
          </p:nvSpPr>
          <p:spPr>
            <a:xfrm>
              <a:off x="1472558" y="1213113"/>
              <a:ext cx="2765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Oval 21"/>
          <p:cNvSpPr>
            <a:spLocks noChangeAspect="1"/>
          </p:cNvSpPr>
          <p:nvPr/>
        </p:nvSpPr>
        <p:spPr>
          <a:xfrm>
            <a:off x="6204972" y="3785227"/>
            <a:ext cx="334457" cy="33725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Rectangle 9"/>
          <p:cNvSpPr/>
          <p:nvPr/>
        </p:nvSpPr>
        <p:spPr>
          <a:xfrm>
            <a:off x="6221926" y="2413826"/>
            <a:ext cx="300550" cy="28134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Rounded Rectangle 7"/>
          <p:cNvSpPr/>
          <p:nvPr/>
        </p:nvSpPr>
        <p:spPr>
          <a:xfrm>
            <a:off x="6214463" y="1019015"/>
            <a:ext cx="315474" cy="27225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E8AFFF2-1829-4B05-83F0-8FE8A7715BE1}"/>
              </a:ext>
            </a:extLst>
          </p:cNvPr>
          <p:cNvSpPr txBox="1"/>
          <p:nvPr/>
        </p:nvSpPr>
        <p:spPr>
          <a:xfrm>
            <a:off x="496119" y="3219820"/>
            <a:ext cx="259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a modern PowerPoint  Presentation that is beautifully designed.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214CBA99-9BEC-4D38-A2C8-7DC8387AA729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20746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Down Arrow 3"/>
          <p:cNvSpPr/>
          <p:nvPr/>
        </p:nvSpPr>
        <p:spPr>
          <a:xfrm>
            <a:off x="3368294" y="1300874"/>
            <a:ext cx="2407412" cy="2927060"/>
          </a:xfrm>
          <a:prstGeom prst="downArrow">
            <a:avLst>
              <a:gd name="adj1" fmla="val 61467"/>
              <a:gd name="adj2" fmla="val 50000"/>
            </a:avLst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851920" y="1484569"/>
            <a:ext cx="1440160" cy="2279959"/>
            <a:chOff x="3017860" y="4363106"/>
            <a:chExt cx="1654565" cy="2279959"/>
          </a:xfrm>
        </p:grpSpPr>
        <p:sp>
          <p:nvSpPr>
            <p:cNvPr id="8" name="TextBox 7"/>
            <p:cNvSpPr txBox="1"/>
            <p:nvPr/>
          </p:nvSpPr>
          <p:spPr>
            <a:xfrm>
              <a:off x="3017860" y="4888739"/>
              <a:ext cx="1654565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accent3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  <a:p>
              <a:pPr algn="ctr"/>
              <a:r>
                <a:rPr lang="en-US" altLang="ko-KR" sz="1200" dirty="0">
                  <a:solidFill>
                    <a:schemeClr val="accent3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17860" y="4363106"/>
              <a:ext cx="16545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Content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7026" y="1276524"/>
            <a:ext cx="2871268" cy="984884"/>
            <a:chOff x="3017860" y="4363106"/>
            <a:chExt cx="1812891" cy="984884"/>
          </a:xfrm>
        </p:grpSpPr>
        <p:sp>
          <p:nvSpPr>
            <p:cNvPr id="11" name="TextBox 10"/>
            <p:cNvSpPr txBox="1"/>
            <p:nvPr/>
          </p:nvSpPr>
          <p:spPr>
            <a:xfrm>
              <a:off x="3176187" y="4701659"/>
              <a:ext cx="16545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7860" y="4363106"/>
              <a:ext cx="18128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1.  Easy to change colors.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7026" y="3272086"/>
            <a:ext cx="2871268" cy="984884"/>
            <a:chOff x="3017860" y="4363106"/>
            <a:chExt cx="1812891" cy="984884"/>
          </a:xfrm>
        </p:grpSpPr>
        <p:sp>
          <p:nvSpPr>
            <p:cNvPr id="14" name="TextBox 13"/>
            <p:cNvSpPr txBox="1"/>
            <p:nvPr/>
          </p:nvSpPr>
          <p:spPr>
            <a:xfrm>
              <a:off x="3176187" y="4701659"/>
              <a:ext cx="16545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60" y="4363106"/>
              <a:ext cx="18128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3.  Easy to change colors.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40152" y="1300874"/>
            <a:ext cx="2871268" cy="984884"/>
            <a:chOff x="3017860" y="4363106"/>
            <a:chExt cx="1812891" cy="984884"/>
          </a:xfrm>
        </p:grpSpPr>
        <p:sp>
          <p:nvSpPr>
            <p:cNvPr id="17" name="TextBox 16"/>
            <p:cNvSpPr txBox="1"/>
            <p:nvPr/>
          </p:nvSpPr>
          <p:spPr>
            <a:xfrm>
              <a:off x="3176187" y="4701659"/>
              <a:ext cx="16545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17860" y="4363106"/>
              <a:ext cx="18128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2.  Easy to change colors.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40152" y="3296436"/>
            <a:ext cx="2871268" cy="984884"/>
            <a:chOff x="3017860" y="4363106"/>
            <a:chExt cx="1812891" cy="984884"/>
          </a:xfrm>
        </p:grpSpPr>
        <p:sp>
          <p:nvSpPr>
            <p:cNvPr id="20" name="TextBox 19"/>
            <p:cNvSpPr txBox="1"/>
            <p:nvPr/>
          </p:nvSpPr>
          <p:spPr>
            <a:xfrm>
              <a:off x="3176187" y="4701659"/>
              <a:ext cx="16545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60" y="4363106"/>
              <a:ext cx="18128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4.  Easy to change colors.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209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Oval 4"/>
          <p:cNvSpPr/>
          <p:nvPr/>
        </p:nvSpPr>
        <p:spPr>
          <a:xfrm>
            <a:off x="4132876" y="1558150"/>
            <a:ext cx="900000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Oval 5"/>
          <p:cNvSpPr/>
          <p:nvPr/>
        </p:nvSpPr>
        <p:spPr>
          <a:xfrm>
            <a:off x="5382140" y="2292339"/>
            <a:ext cx="900000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Oval 6"/>
          <p:cNvSpPr/>
          <p:nvPr/>
        </p:nvSpPr>
        <p:spPr>
          <a:xfrm>
            <a:off x="4829704" y="3713227"/>
            <a:ext cx="900000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Oval 7"/>
          <p:cNvSpPr/>
          <p:nvPr/>
        </p:nvSpPr>
        <p:spPr>
          <a:xfrm>
            <a:off x="3382043" y="3713227"/>
            <a:ext cx="900000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/>
        </p:nvSpPr>
        <p:spPr>
          <a:xfrm>
            <a:off x="2883612" y="2292339"/>
            <a:ext cx="900000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Block Arc 9"/>
          <p:cNvSpPr/>
          <p:nvPr/>
        </p:nvSpPr>
        <p:spPr>
          <a:xfrm>
            <a:off x="5092918" y="1963402"/>
            <a:ext cx="470213" cy="385339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Block Arc 9"/>
          <p:cNvSpPr/>
          <p:nvPr/>
        </p:nvSpPr>
        <p:spPr>
          <a:xfrm rot="4151778">
            <a:off x="5482529" y="3338171"/>
            <a:ext cx="470213" cy="385339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Block Arc 9"/>
          <p:cNvSpPr/>
          <p:nvPr/>
        </p:nvSpPr>
        <p:spPr>
          <a:xfrm rot="8600978">
            <a:off x="4296013" y="4198270"/>
            <a:ext cx="470213" cy="385339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Block Arc 9"/>
          <p:cNvSpPr/>
          <p:nvPr/>
        </p:nvSpPr>
        <p:spPr>
          <a:xfrm rot="12466113">
            <a:off x="3194528" y="3312684"/>
            <a:ext cx="470213" cy="385339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" name="Block Arc 9"/>
          <p:cNvSpPr/>
          <p:nvPr/>
        </p:nvSpPr>
        <p:spPr>
          <a:xfrm rot="17141024">
            <a:off x="3575039" y="1956707"/>
            <a:ext cx="470213" cy="385339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102855" y="2682297"/>
            <a:ext cx="960042" cy="96004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Rounded Rectangle 27"/>
          <p:cNvSpPr/>
          <p:nvPr/>
        </p:nvSpPr>
        <p:spPr>
          <a:xfrm>
            <a:off x="5693865" y="2627192"/>
            <a:ext cx="299807" cy="230293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20" name="Rounded Rectangle 7"/>
          <p:cNvSpPr/>
          <p:nvPr/>
        </p:nvSpPr>
        <p:spPr>
          <a:xfrm>
            <a:off x="3202274" y="2610815"/>
            <a:ext cx="304811" cy="26304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21" name="Rectangle 36"/>
          <p:cNvSpPr/>
          <p:nvPr/>
        </p:nvSpPr>
        <p:spPr>
          <a:xfrm>
            <a:off x="3689574" y="4096019"/>
            <a:ext cx="284937" cy="23818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22" name="Rectangle 16"/>
          <p:cNvSpPr/>
          <p:nvPr/>
        </p:nvSpPr>
        <p:spPr>
          <a:xfrm>
            <a:off x="4424258" y="1903904"/>
            <a:ext cx="317236" cy="20849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4367040" y="2944679"/>
            <a:ext cx="431671" cy="43527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Rectangle 9"/>
          <p:cNvSpPr/>
          <p:nvPr/>
        </p:nvSpPr>
        <p:spPr>
          <a:xfrm>
            <a:off x="5156012" y="4023744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6473086" y="1655865"/>
            <a:ext cx="2448272" cy="704570"/>
            <a:chOff x="803640" y="3336957"/>
            <a:chExt cx="2059657" cy="704570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501059" y="2733403"/>
            <a:ext cx="2448272" cy="704570"/>
            <a:chOff x="803640" y="3336957"/>
            <a:chExt cx="2059657" cy="704570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519139" y="3810942"/>
            <a:ext cx="2448272" cy="704570"/>
            <a:chOff x="803640" y="3336957"/>
            <a:chExt cx="2059657" cy="704570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9512" y="2390054"/>
            <a:ext cx="2448272" cy="704570"/>
            <a:chOff x="803640" y="3336957"/>
            <a:chExt cx="2059657" cy="704570"/>
          </a:xfrm>
        </p:grpSpPr>
        <p:sp>
          <p:nvSpPr>
            <p:cNvPr id="35" name="TextBox 34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97592" y="3810942"/>
            <a:ext cx="2448272" cy="704570"/>
            <a:chOff x="803640" y="3336957"/>
            <a:chExt cx="2059657" cy="704570"/>
          </a:xfrm>
        </p:grpSpPr>
        <p:sp>
          <p:nvSpPr>
            <p:cNvPr id="38" name="TextBox 3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582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/>
          <p:cNvSpPr txBox="1">
            <a:spLocks/>
          </p:cNvSpPr>
          <p:nvPr/>
        </p:nvSpPr>
        <p:spPr>
          <a:xfrm>
            <a:off x="395536" y="267494"/>
            <a:ext cx="3312368" cy="1109985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19" name="TextBox 14"/>
          <p:cNvSpPr txBox="1"/>
          <p:nvPr/>
        </p:nvSpPr>
        <p:spPr>
          <a:xfrm>
            <a:off x="395536" y="1491630"/>
            <a:ext cx="3579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and appeal to your Reports and Presentations with our Templates. I hope and I believe that this Template will your Time, Money and Reputation.    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44208" y="356967"/>
            <a:ext cx="230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  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44208" y="1048462"/>
            <a:ext cx="23042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a modern PowerPoint  Presentation that is beautifully designed.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2AF7A3AA-D5C9-424A-A8FD-B3CA27616189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8574DFAB-52C0-4E0C-B499-9763779C89D8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226DDD87-3224-418E-801A-4D001DD6C573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3934176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868665" y="1646530"/>
            <a:ext cx="3406670" cy="2425961"/>
            <a:chOff x="2771799" y="1672408"/>
            <a:chExt cx="3406670" cy="2425961"/>
          </a:xfrm>
        </p:grpSpPr>
        <p:sp>
          <p:nvSpPr>
            <p:cNvPr id="4" name="Block Arc 3"/>
            <p:cNvSpPr/>
            <p:nvPr/>
          </p:nvSpPr>
          <p:spPr>
            <a:xfrm>
              <a:off x="2771799" y="1672408"/>
              <a:ext cx="2614581" cy="2425915"/>
            </a:xfrm>
            <a:custGeom>
              <a:avLst/>
              <a:gdLst/>
              <a:ahLst/>
              <a:cxnLst/>
              <a:rect l="l" t="t" r="r" b="b"/>
              <a:pathLst>
                <a:path w="2304803" h="2138490">
                  <a:moveTo>
                    <a:pt x="1072580" y="5"/>
                  </a:moveTo>
                  <a:cubicBezTo>
                    <a:pt x="1658910" y="1821"/>
                    <a:pt x="2133817" y="475300"/>
                    <a:pt x="2138097" y="1060533"/>
                  </a:cubicBezTo>
                  <a:lnTo>
                    <a:pt x="2304803" y="1060533"/>
                  </a:lnTo>
                  <a:lnTo>
                    <a:pt x="2012522" y="1564465"/>
                  </a:lnTo>
                  <a:lnTo>
                    <a:pt x="1720241" y="1060533"/>
                  </a:lnTo>
                  <a:lnTo>
                    <a:pt x="1881750" y="1060533"/>
                  </a:lnTo>
                  <a:cubicBezTo>
                    <a:pt x="1877467" y="616568"/>
                    <a:pt x="1516849" y="257728"/>
                    <a:pt x="1071785" y="256350"/>
                  </a:cubicBezTo>
                  <a:cubicBezTo>
                    <a:pt x="623805" y="254963"/>
                    <a:pt x="259136" y="616261"/>
                    <a:pt x="256361" y="1064234"/>
                  </a:cubicBezTo>
                  <a:cubicBezTo>
                    <a:pt x="253587" y="1512207"/>
                    <a:pt x="613753" y="1877994"/>
                    <a:pt x="1061716" y="1882156"/>
                  </a:cubicBezTo>
                  <a:cubicBezTo>
                    <a:pt x="1060922" y="1967601"/>
                    <a:pt x="1060129" y="2053045"/>
                    <a:pt x="1059335" y="2138490"/>
                  </a:cubicBezTo>
                  <a:cubicBezTo>
                    <a:pt x="470113" y="2133016"/>
                    <a:pt x="-3629" y="1651882"/>
                    <a:pt x="21" y="1062646"/>
                  </a:cubicBezTo>
                  <a:cubicBezTo>
                    <a:pt x="3670" y="473410"/>
                    <a:pt x="483335" y="-1819"/>
                    <a:pt x="107258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Block Arc 8"/>
            <p:cNvSpPr/>
            <p:nvPr/>
          </p:nvSpPr>
          <p:spPr>
            <a:xfrm rot="10800000">
              <a:off x="3563888" y="1672454"/>
              <a:ext cx="2614581" cy="2425915"/>
            </a:xfrm>
            <a:custGeom>
              <a:avLst/>
              <a:gdLst/>
              <a:ahLst/>
              <a:cxnLst/>
              <a:rect l="l" t="t" r="r" b="b"/>
              <a:pathLst>
                <a:path w="2304803" h="2138490">
                  <a:moveTo>
                    <a:pt x="1059335" y="2138490"/>
                  </a:moveTo>
                  <a:cubicBezTo>
                    <a:pt x="470113" y="2133016"/>
                    <a:pt x="-3629" y="1651882"/>
                    <a:pt x="21" y="1062646"/>
                  </a:cubicBezTo>
                  <a:cubicBezTo>
                    <a:pt x="3670" y="473410"/>
                    <a:pt x="483335" y="-1819"/>
                    <a:pt x="1072580" y="5"/>
                  </a:cubicBezTo>
                  <a:cubicBezTo>
                    <a:pt x="1658910" y="1821"/>
                    <a:pt x="2133817" y="475300"/>
                    <a:pt x="2138097" y="1060533"/>
                  </a:cubicBezTo>
                  <a:lnTo>
                    <a:pt x="2304803" y="1060533"/>
                  </a:lnTo>
                  <a:lnTo>
                    <a:pt x="2012522" y="1564465"/>
                  </a:lnTo>
                  <a:lnTo>
                    <a:pt x="1720241" y="1060533"/>
                  </a:lnTo>
                  <a:lnTo>
                    <a:pt x="1881750" y="1060533"/>
                  </a:lnTo>
                  <a:cubicBezTo>
                    <a:pt x="1877467" y="616568"/>
                    <a:pt x="1516849" y="257728"/>
                    <a:pt x="1071785" y="256350"/>
                  </a:cubicBezTo>
                  <a:cubicBezTo>
                    <a:pt x="623805" y="254963"/>
                    <a:pt x="259136" y="616261"/>
                    <a:pt x="256361" y="1064234"/>
                  </a:cubicBezTo>
                  <a:cubicBezTo>
                    <a:pt x="253587" y="1512207"/>
                    <a:pt x="613753" y="1877994"/>
                    <a:pt x="1061716" y="1882156"/>
                  </a:cubicBezTo>
                  <a:cubicBezTo>
                    <a:pt x="1060922" y="1967601"/>
                    <a:pt x="1060129" y="2053045"/>
                    <a:pt x="1059335" y="21384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13544" y="2121021"/>
            <a:ext cx="108000" cy="165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7764" y="2227009"/>
            <a:ext cx="2030020" cy="1417356"/>
            <a:chOff x="803640" y="3362835"/>
            <a:chExt cx="2059657" cy="1417356"/>
          </a:xfrm>
        </p:grpSpPr>
        <p:sp>
          <p:nvSpPr>
            <p:cNvPr id="12" name="TextBox 6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8622456" y="2121021"/>
            <a:ext cx="108000" cy="165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516216" y="2227009"/>
            <a:ext cx="2034232" cy="1417356"/>
            <a:chOff x="803640" y="3362835"/>
            <a:chExt cx="2059657" cy="1417356"/>
          </a:xfrm>
        </p:grpSpPr>
        <p:sp>
          <p:nvSpPr>
            <p:cNvPr id="10" name="TextBox 10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057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>
            <a:spLocks/>
          </p:cNvSpPr>
          <p:nvPr/>
        </p:nvSpPr>
        <p:spPr>
          <a:xfrm>
            <a:off x="323528" y="1743658"/>
            <a:ext cx="2952328" cy="1656184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Designed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563886" y="2058692"/>
            <a:ext cx="4968554" cy="1026116"/>
            <a:chOff x="3563886" y="2047949"/>
            <a:chExt cx="4968554" cy="1026116"/>
          </a:xfrm>
        </p:grpSpPr>
        <p:sp>
          <p:nvSpPr>
            <p:cNvPr id="11" name="TextBox 10"/>
            <p:cNvSpPr txBox="1"/>
            <p:nvPr/>
          </p:nvSpPr>
          <p:spPr>
            <a:xfrm>
              <a:off x="3563886" y="2047949"/>
              <a:ext cx="49685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 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63886" y="2427734"/>
              <a:ext cx="49685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Easy to change colors, photos and Text. Get a modern PowerPoint  Presentation that is beautifully designed. </a:t>
              </a:r>
            </a:p>
          </p:txBody>
        </p:sp>
      </p:grp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DD4F1E5C-4344-47FE-A740-45C6CDA4927B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A0BA6E65-21AC-4762-89E2-A933697ACF09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63538784-5B84-4A13-AC11-7793BC1A3508}"/>
              </a:ext>
            </a:extLst>
          </p:cNvPr>
          <p:cNvSpPr>
            <a:spLocks noGrp="1"/>
          </p:cNvSpPr>
          <p:nvPr>
            <p:ph type="pic" idx="17"/>
          </p:nvPr>
        </p:nvSpPr>
        <p:spPr/>
      </p:sp>
      <p:sp>
        <p:nvSpPr>
          <p:cNvPr id="9" name="그림 개체 틀 8">
            <a:extLst>
              <a:ext uri="{FF2B5EF4-FFF2-40B4-BE49-F238E27FC236}">
                <a16:creationId xmlns="" xmlns:a16="http://schemas.microsoft.com/office/drawing/2014/main" id="{A8C30789-7AE3-4E83-B540-79E34556CF12}"/>
              </a:ext>
            </a:extLst>
          </p:cNvPr>
          <p:cNvSpPr>
            <a:spLocks noGrp="1"/>
          </p:cNvSpPr>
          <p:nvPr>
            <p:ph type="pic" idx="20"/>
          </p:nvPr>
        </p:nvSpPr>
        <p:spPr/>
      </p:sp>
      <p:sp>
        <p:nvSpPr>
          <p:cNvPr id="15" name="그림 개체 틀 14">
            <a:extLst>
              <a:ext uri="{FF2B5EF4-FFF2-40B4-BE49-F238E27FC236}">
                <a16:creationId xmlns="" xmlns:a16="http://schemas.microsoft.com/office/drawing/2014/main" id="{59F89324-1D9D-4926-BA26-4D680563B927}"/>
              </a:ext>
            </a:extLst>
          </p:cNvPr>
          <p:cNvSpPr>
            <a:spLocks noGrp="1"/>
          </p:cNvSpPr>
          <p:nvPr>
            <p:ph type="pic" idx="18"/>
          </p:nvPr>
        </p:nvSpPr>
        <p:spPr/>
      </p:sp>
      <p:sp>
        <p:nvSpPr>
          <p:cNvPr id="17" name="그림 개체 틀 16">
            <a:extLst>
              <a:ext uri="{FF2B5EF4-FFF2-40B4-BE49-F238E27FC236}">
                <a16:creationId xmlns="" xmlns:a16="http://schemas.microsoft.com/office/drawing/2014/main" id="{8DDBB3B3-6B0A-4366-B6B5-478F23BEAAD6}"/>
              </a:ext>
            </a:extLst>
          </p:cNvPr>
          <p:cNvSpPr>
            <a:spLocks noGrp="1"/>
          </p:cNvSpPr>
          <p:nvPr>
            <p:ph type="pic" idx="19"/>
          </p:nvPr>
        </p:nvSpPr>
        <p:spPr/>
      </p:sp>
    </p:spTree>
    <p:extLst>
      <p:ext uri="{BB962C8B-B14F-4D97-AF65-F5344CB8AC3E}">
        <p14:creationId xmlns:p14="http://schemas.microsoft.com/office/powerpoint/2010/main" val="854937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4007" y="2590801"/>
            <a:ext cx="3940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44007" y="2892541"/>
            <a:ext cx="3940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4007" y="3378947"/>
            <a:ext cx="3940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 Placeholder 1"/>
          <p:cNvSpPr txBox="1">
            <a:spLocks/>
          </p:cNvSpPr>
          <p:nvPr/>
        </p:nvSpPr>
        <p:spPr>
          <a:xfrm>
            <a:off x="5776039" y="1398918"/>
            <a:ext cx="2808312" cy="9722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Simple Portfolio </a:t>
            </a:r>
          </a:p>
          <a:p>
            <a:pPr marL="0" indent="0" algn="r">
              <a:buNone/>
            </a:pP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Designed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4007" y="3865353"/>
            <a:ext cx="3940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96650" y="4371950"/>
            <a:ext cx="30989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Modern PowerPoint  Presentation </a:t>
            </a:r>
            <a:endParaRPr lang="ko-KR" altLang="en-US" sz="1400" b="1" dirty="0"/>
          </a:p>
        </p:txBody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6C214FE5-B543-4805-97F3-7CB9497E3DD9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271291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Freeform 4"/>
          <p:cNvSpPr>
            <a:spLocks noEditPoints="1"/>
          </p:cNvSpPr>
          <p:nvPr/>
        </p:nvSpPr>
        <p:spPr bwMode="auto">
          <a:xfrm>
            <a:off x="3468944" y="1575507"/>
            <a:ext cx="2194851" cy="3145011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6" name="Oval 5"/>
          <p:cNvSpPr/>
          <p:nvPr/>
        </p:nvSpPr>
        <p:spPr>
          <a:xfrm>
            <a:off x="2411760" y="1678776"/>
            <a:ext cx="670485" cy="67048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Oval 6"/>
          <p:cNvSpPr/>
          <p:nvPr/>
        </p:nvSpPr>
        <p:spPr>
          <a:xfrm>
            <a:off x="2411760" y="2764323"/>
            <a:ext cx="670485" cy="67048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Oval 7"/>
          <p:cNvSpPr/>
          <p:nvPr/>
        </p:nvSpPr>
        <p:spPr>
          <a:xfrm>
            <a:off x="2411760" y="3880447"/>
            <a:ext cx="670485" cy="67048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/>
        </p:nvSpPr>
        <p:spPr>
          <a:xfrm>
            <a:off x="6012160" y="1678776"/>
            <a:ext cx="670485" cy="67048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Oval 9"/>
          <p:cNvSpPr/>
          <p:nvPr/>
        </p:nvSpPr>
        <p:spPr>
          <a:xfrm>
            <a:off x="6012160" y="2794900"/>
            <a:ext cx="670485" cy="67048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Oval 10"/>
          <p:cNvSpPr/>
          <p:nvPr/>
        </p:nvSpPr>
        <p:spPr>
          <a:xfrm>
            <a:off x="6012160" y="3911024"/>
            <a:ext cx="670485" cy="67048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Elbow Connector 11"/>
          <p:cNvCxnSpPr>
            <a:stCxn id="6" idx="6"/>
          </p:cNvCxnSpPr>
          <p:nvPr/>
        </p:nvCxnSpPr>
        <p:spPr>
          <a:xfrm>
            <a:off x="3082245" y="2014019"/>
            <a:ext cx="1201723" cy="557731"/>
          </a:xfrm>
          <a:prstGeom prst="bentConnector3">
            <a:avLst>
              <a:gd name="adj1" fmla="val 59331"/>
            </a:avLst>
          </a:prstGeom>
          <a:ln w="19050">
            <a:solidFill>
              <a:schemeClr val="bg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6"/>
          </p:cNvCxnSpPr>
          <p:nvPr/>
        </p:nvCxnSpPr>
        <p:spPr>
          <a:xfrm>
            <a:off x="3082245" y="3099566"/>
            <a:ext cx="1345739" cy="335242"/>
          </a:xfrm>
          <a:prstGeom prst="bentConnector3">
            <a:avLst/>
          </a:prstGeom>
          <a:ln w="19050">
            <a:solidFill>
              <a:schemeClr val="bg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8" idx="6"/>
          </p:cNvCxnSpPr>
          <p:nvPr/>
        </p:nvCxnSpPr>
        <p:spPr>
          <a:xfrm flipV="1">
            <a:off x="3082245" y="3880447"/>
            <a:ext cx="1345739" cy="335243"/>
          </a:xfrm>
          <a:prstGeom prst="bentConnector3">
            <a:avLst/>
          </a:prstGeom>
          <a:ln w="19050">
            <a:solidFill>
              <a:schemeClr val="bg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9" idx="2"/>
          </p:cNvCxnSpPr>
          <p:nvPr/>
        </p:nvCxnSpPr>
        <p:spPr>
          <a:xfrm rot="10800000" flipV="1">
            <a:off x="4572000" y="2014018"/>
            <a:ext cx="1440160" cy="278865"/>
          </a:xfrm>
          <a:prstGeom prst="bentConnector3">
            <a:avLst/>
          </a:prstGeom>
          <a:ln w="19050">
            <a:solidFill>
              <a:schemeClr val="bg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0" idx="2"/>
          </p:cNvCxnSpPr>
          <p:nvPr/>
        </p:nvCxnSpPr>
        <p:spPr>
          <a:xfrm rot="10800000">
            <a:off x="4716016" y="2715767"/>
            <a:ext cx="1296144" cy="414377"/>
          </a:xfrm>
          <a:prstGeom prst="bentConnector3">
            <a:avLst/>
          </a:prstGeom>
          <a:ln w="19050">
            <a:solidFill>
              <a:schemeClr val="bg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1" idx="2"/>
          </p:cNvCxnSpPr>
          <p:nvPr/>
        </p:nvCxnSpPr>
        <p:spPr>
          <a:xfrm rot="10800000" flipV="1">
            <a:off x="4427984" y="4246266"/>
            <a:ext cx="1584177" cy="125683"/>
          </a:xfrm>
          <a:prstGeom prst="bentConnector3">
            <a:avLst>
              <a:gd name="adj1" fmla="val 43466"/>
            </a:avLst>
          </a:prstGeom>
          <a:ln w="19050">
            <a:solidFill>
              <a:schemeClr val="bg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27"/>
          <p:cNvSpPr/>
          <p:nvPr/>
        </p:nvSpPr>
        <p:spPr>
          <a:xfrm>
            <a:off x="6206961" y="3015407"/>
            <a:ext cx="299807" cy="230293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37" name="Rounded Rectangle 7"/>
          <p:cNvSpPr/>
          <p:nvPr/>
        </p:nvSpPr>
        <p:spPr>
          <a:xfrm>
            <a:off x="2604692" y="2974134"/>
            <a:ext cx="304811" cy="26304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38" name="Rectangle 36"/>
          <p:cNvSpPr/>
          <p:nvPr/>
        </p:nvSpPr>
        <p:spPr>
          <a:xfrm>
            <a:off x="2620588" y="4128443"/>
            <a:ext cx="284937" cy="23818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39" name="Rectangle 16"/>
          <p:cNvSpPr/>
          <p:nvPr/>
        </p:nvSpPr>
        <p:spPr>
          <a:xfrm>
            <a:off x="2592267" y="1910001"/>
            <a:ext cx="317236" cy="20849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40" name="Rectangle 9"/>
          <p:cNvSpPr/>
          <p:nvPr/>
        </p:nvSpPr>
        <p:spPr>
          <a:xfrm>
            <a:off x="6208755" y="4089688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Rectangle 16"/>
          <p:cNvSpPr/>
          <p:nvPr/>
        </p:nvSpPr>
        <p:spPr>
          <a:xfrm rot="2700000">
            <a:off x="6238901" y="1819498"/>
            <a:ext cx="217001" cy="38904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95536" y="1661733"/>
            <a:ext cx="1801466" cy="704570"/>
            <a:chOff x="803640" y="3336957"/>
            <a:chExt cx="2059657" cy="704570"/>
          </a:xfrm>
        </p:grpSpPr>
        <p:sp>
          <p:nvSpPr>
            <p:cNvPr id="43" name="TextBox 42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95536" y="2791789"/>
            <a:ext cx="1801466" cy="704570"/>
            <a:chOff x="803640" y="3336957"/>
            <a:chExt cx="2059657" cy="704570"/>
          </a:xfrm>
        </p:grpSpPr>
        <p:sp>
          <p:nvSpPr>
            <p:cNvPr id="46" name="TextBox 45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95536" y="3895250"/>
            <a:ext cx="1801466" cy="704570"/>
            <a:chOff x="803640" y="3336957"/>
            <a:chExt cx="2059657" cy="704570"/>
          </a:xfrm>
        </p:grpSpPr>
        <p:sp>
          <p:nvSpPr>
            <p:cNvPr id="49" name="TextBox 48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6948464" y="1661733"/>
            <a:ext cx="1800000" cy="704570"/>
            <a:chOff x="803640" y="3336957"/>
            <a:chExt cx="2059657" cy="704570"/>
          </a:xfrm>
        </p:grpSpPr>
        <p:sp>
          <p:nvSpPr>
            <p:cNvPr id="52" name="TextBox 51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 flipH="1">
            <a:off x="6948464" y="2778491"/>
            <a:ext cx="1800000" cy="704570"/>
            <a:chOff x="803640" y="3336957"/>
            <a:chExt cx="2059657" cy="704570"/>
          </a:xfrm>
        </p:grpSpPr>
        <p:sp>
          <p:nvSpPr>
            <p:cNvPr id="55" name="TextBox 54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 flipH="1">
            <a:off x="6948464" y="3895250"/>
            <a:ext cx="1800000" cy="704570"/>
            <a:chOff x="803640" y="3336957"/>
            <a:chExt cx="2059657" cy="704570"/>
          </a:xfrm>
        </p:grpSpPr>
        <p:sp>
          <p:nvSpPr>
            <p:cNvPr id="58" name="TextBox 5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03640" y="3336957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104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6170" y="1203598"/>
            <a:ext cx="184314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Modern PowerPoint  Presentation</a:t>
            </a:r>
            <a:endParaRPr lang="ko-KR" altLang="en-US" sz="20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395536" y="2198350"/>
            <a:ext cx="19237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and appeal to your Reports and Presentations with our Templates. I hope and I believe that this Template will your Time, Money and Reputation. Get a modern PowerPoint  Presentation that is beautifully designed.  Easy to change colors, photos and Text.     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1302" y="1203598"/>
            <a:ext cx="184314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Modern PowerPoint  Presentation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3" name="TextBox 14"/>
          <p:cNvSpPr txBox="1"/>
          <p:nvPr/>
        </p:nvSpPr>
        <p:spPr>
          <a:xfrm>
            <a:off x="6761302" y="2195534"/>
            <a:ext cx="19237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and appeal to your Reports and Presentations with our Templates. I hope and I believe that this Template will your Time, Money and Reputation. Get a modern PowerPoint  Presentation that is beautifully designed.  Easy to change colors, photos and Text.     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D3595A7B-B753-47B6-936B-CCA6F2B263C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="" xmlns:a16="http://schemas.microsoft.com/office/drawing/2014/main" id="{0F0F913D-DBEE-4FBD-AE86-3CC528A6DAE8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942073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38595055"/>
              </p:ext>
            </p:extLst>
          </p:nvPr>
        </p:nvGraphicFramePr>
        <p:xfrm>
          <a:off x="215516" y="1275606"/>
          <a:ext cx="871296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6446" y="4299942"/>
            <a:ext cx="7868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3679858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3"/>
          <p:cNvSpPr txBox="1">
            <a:spLocks/>
          </p:cNvSpPr>
          <p:nvPr/>
        </p:nvSpPr>
        <p:spPr>
          <a:xfrm>
            <a:off x="1043608" y="2473864"/>
            <a:ext cx="2592288" cy="105468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Simple </a:t>
            </a: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Portfolio Designed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4355976" y="708542"/>
            <a:ext cx="3096344" cy="1656184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Designed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5976" y="2617624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29B8F3C9-4182-4F7B-8D65-AC2AD1B110C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331783FF-2439-4177-BD0F-5177A1DF996A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1894328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그룹 306">
            <a:extLst>
              <a:ext uri="{FF2B5EF4-FFF2-40B4-BE49-F238E27FC236}">
                <a16:creationId xmlns="" xmlns:a16="http://schemas.microsoft.com/office/drawing/2014/main" id="{5A9EFC75-84F4-4C1C-BBA2-21AE7E887B46}"/>
              </a:ext>
            </a:extLst>
          </p:cNvPr>
          <p:cNvGrpSpPr/>
          <p:nvPr/>
        </p:nvGrpSpPr>
        <p:grpSpPr>
          <a:xfrm>
            <a:off x="238677" y="1617135"/>
            <a:ext cx="5167707" cy="3040375"/>
            <a:chOff x="635000" y="1382713"/>
            <a:chExt cx="7869238" cy="4572000"/>
          </a:xfrm>
          <a:solidFill>
            <a:schemeClr val="bg1"/>
          </a:solidFill>
        </p:grpSpPr>
        <p:sp>
          <p:nvSpPr>
            <p:cNvPr id="308" name="Freeform 8">
              <a:extLst>
                <a:ext uri="{FF2B5EF4-FFF2-40B4-BE49-F238E27FC236}">
                  <a16:creationId xmlns="" xmlns:a16="http://schemas.microsoft.com/office/drawing/2014/main" id="{580319A2-DB65-4300-8F08-7C7F002A4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" name="Freeform 9">
              <a:extLst>
                <a:ext uri="{FF2B5EF4-FFF2-40B4-BE49-F238E27FC236}">
                  <a16:creationId xmlns="" xmlns:a16="http://schemas.microsoft.com/office/drawing/2014/main" id="{A3B80B28-713A-461D-B4DE-688E8AE61E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0" name="Freeform 10">
              <a:extLst>
                <a:ext uri="{FF2B5EF4-FFF2-40B4-BE49-F238E27FC236}">
                  <a16:creationId xmlns="" xmlns:a16="http://schemas.microsoft.com/office/drawing/2014/main" id="{B6B92C5A-CA21-41D3-BB44-8D84FFEFE7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1" name="Freeform 11">
              <a:extLst>
                <a:ext uri="{FF2B5EF4-FFF2-40B4-BE49-F238E27FC236}">
                  <a16:creationId xmlns="" xmlns:a16="http://schemas.microsoft.com/office/drawing/2014/main" id="{3D6266AE-1E47-46D0-A838-53966F017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0" name="Oval 9"/>
          <p:cNvSpPr/>
          <p:nvPr/>
        </p:nvSpPr>
        <p:spPr>
          <a:xfrm>
            <a:off x="863478" y="2443679"/>
            <a:ext cx="670485" cy="670485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Oval 10"/>
          <p:cNvSpPr/>
          <p:nvPr/>
        </p:nvSpPr>
        <p:spPr>
          <a:xfrm>
            <a:off x="3707904" y="2374108"/>
            <a:ext cx="670485" cy="670485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Oval 11"/>
          <p:cNvSpPr/>
          <p:nvPr/>
        </p:nvSpPr>
        <p:spPr>
          <a:xfrm>
            <a:off x="4236757" y="3786135"/>
            <a:ext cx="670485" cy="670485"/>
          </a:xfrm>
          <a:prstGeom prst="ellipse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Oval 12"/>
          <p:cNvSpPr/>
          <p:nvPr/>
        </p:nvSpPr>
        <p:spPr>
          <a:xfrm>
            <a:off x="2627784" y="3044593"/>
            <a:ext cx="670485" cy="670485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Oval 13"/>
          <p:cNvSpPr/>
          <p:nvPr/>
        </p:nvSpPr>
        <p:spPr>
          <a:xfrm>
            <a:off x="1548339" y="3606994"/>
            <a:ext cx="670485" cy="670485"/>
          </a:xfrm>
          <a:prstGeom prst="ellipse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652182" y="2540074"/>
            <a:ext cx="781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50K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2062" y="3210558"/>
            <a:ext cx="781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20K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91942" y="3786135"/>
            <a:ext cx="781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35K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0479" y="2609644"/>
            <a:ext cx="781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40K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1036" y="3955412"/>
            <a:ext cx="781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10K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97632" y="2251052"/>
            <a:ext cx="1017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55988" y="2513994"/>
            <a:ext cx="296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97632" y="2757866"/>
            <a:ext cx="1017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55988" y="3020808"/>
            <a:ext cx="296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97632" y="3264680"/>
            <a:ext cx="1017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5988" y="3527622"/>
            <a:ext cx="296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97632" y="3771494"/>
            <a:ext cx="1017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55988" y="4034436"/>
            <a:ext cx="296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97632" y="4278309"/>
            <a:ext cx="1017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5988" y="4541251"/>
            <a:ext cx="296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379747" y="1286945"/>
            <a:ext cx="3440725" cy="976521"/>
            <a:chOff x="5235731" y="1243815"/>
            <a:chExt cx="3584741" cy="976521"/>
          </a:xfrm>
        </p:grpSpPr>
        <p:sp>
          <p:nvSpPr>
            <p:cNvPr id="30" name="TextBox 29"/>
            <p:cNvSpPr txBox="1"/>
            <p:nvPr/>
          </p:nvSpPr>
          <p:spPr>
            <a:xfrm>
              <a:off x="5235731" y="1574005"/>
              <a:ext cx="35847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5731" y="1243815"/>
              <a:ext cx="35847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258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376468"/>
              </p:ext>
            </p:extLst>
          </p:nvPr>
        </p:nvGraphicFramePr>
        <p:xfrm>
          <a:off x="530926" y="1945788"/>
          <a:ext cx="1823864" cy="2786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48238184"/>
                    </a:ext>
                  </a:extLst>
                </a:gridCol>
              </a:tblGrid>
              <a:tr h="4308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2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9962013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985591"/>
                  </a:ext>
                </a:extLst>
              </a:tr>
              <a:tr h="7014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90</a:t>
                      </a:r>
                      <a:r>
                        <a:rPr lang="en-US" altLang="ko-KR" sz="2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%</a:t>
                      </a:r>
                      <a:endParaRPr lang="ko-KR" altLang="en-US" sz="2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642704"/>
                  </a:ext>
                </a:extLst>
              </a:tr>
              <a:tr h="12592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2"/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</a:t>
                      </a:r>
                      <a:endParaRPr lang="ko-KR" altLang="en-US" sz="1200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320760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69574"/>
              </p:ext>
            </p:extLst>
          </p:nvPr>
        </p:nvGraphicFramePr>
        <p:xfrm>
          <a:off x="2618488" y="1945788"/>
          <a:ext cx="1823864" cy="2786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48238184"/>
                    </a:ext>
                  </a:extLst>
                </a:gridCol>
              </a:tblGrid>
              <a:tr h="4308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9962013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985591"/>
                  </a:ext>
                </a:extLst>
              </a:tr>
              <a:tr h="7014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60</a:t>
                      </a:r>
                      <a:r>
                        <a:rPr lang="en-US" altLang="ko-KR" sz="2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%</a:t>
                      </a:r>
                      <a:endParaRPr lang="ko-KR" altLang="en-US" sz="2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642704"/>
                  </a:ext>
                </a:extLst>
              </a:tr>
              <a:tr h="12592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</a:t>
                      </a:r>
                      <a:endParaRPr lang="ko-KR" altLang="en-US" sz="12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3207608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66049"/>
              </p:ext>
            </p:extLst>
          </p:nvPr>
        </p:nvGraphicFramePr>
        <p:xfrm>
          <a:off x="4706050" y="1945788"/>
          <a:ext cx="1823864" cy="2786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48238184"/>
                    </a:ext>
                  </a:extLst>
                </a:gridCol>
              </a:tblGrid>
              <a:tr h="4308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9962013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985591"/>
                  </a:ext>
                </a:extLst>
              </a:tr>
              <a:tr h="7014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80</a:t>
                      </a:r>
                      <a:r>
                        <a:rPr lang="en-US" altLang="ko-KR" sz="2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%</a:t>
                      </a:r>
                      <a:endParaRPr lang="ko-KR" altLang="en-US" sz="2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642704"/>
                  </a:ext>
                </a:extLst>
              </a:tr>
              <a:tr h="12592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</a:t>
                      </a:r>
                      <a:endParaRPr lang="ko-KR" altLang="en-US" sz="1200" dirty="0">
                        <a:solidFill>
                          <a:schemeClr val="accent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3207608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76979"/>
              </p:ext>
            </p:extLst>
          </p:nvPr>
        </p:nvGraphicFramePr>
        <p:xfrm>
          <a:off x="6793611" y="1945788"/>
          <a:ext cx="1823864" cy="2786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48238184"/>
                    </a:ext>
                  </a:extLst>
                </a:gridCol>
              </a:tblGrid>
              <a:tr h="4308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9962013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985591"/>
                  </a:ext>
                </a:extLst>
              </a:tr>
              <a:tr h="7014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50</a:t>
                      </a:r>
                      <a:r>
                        <a:rPr lang="en-US" altLang="ko-KR" sz="2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%</a:t>
                      </a:r>
                      <a:endParaRPr lang="ko-KR" altLang="en-US" sz="2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642704"/>
                  </a:ext>
                </a:extLst>
              </a:tr>
              <a:tr h="12592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</a:t>
                      </a:r>
                      <a:r>
                        <a:rPr lang="en-US" altLang="ko-KR" sz="1200" dirty="0">
                          <a:solidFill>
                            <a:srgbClr val="57A7BD"/>
                          </a:solidFill>
                          <a:latin typeface="+mn-lt"/>
                          <a:cs typeface="Arial" pitchFamily="34" charset="0"/>
                        </a:rPr>
                        <a:t>. </a:t>
                      </a:r>
                      <a:endParaRPr lang="ko-KR" altLang="en-US" sz="1200" dirty="0">
                        <a:solidFill>
                          <a:srgbClr val="57A7BD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320760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1359488"/>
            <a:ext cx="8145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</a:t>
            </a:r>
          </a:p>
        </p:txBody>
      </p:sp>
    </p:spTree>
    <p:extLst>
      <p:ext uri="{BB962C8B-B14F-4D97-AF65-F5344CB8AC3E}">
        <p14:creationId xmlns:p14="http://schemas.microsoft.com/office/powerpoint/2010/main" val="1777298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A39A20F5-22B7-4DB9-B716-4C7F57B5BE9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Rectangle 4"/>
          <p:cNvSpPr/>
          <p:nvPr/>
        </p:nvSpPr>
        <p:spPr>
          <a:xfrm>
            <a:off x="2841072" y="0"/>
            <a:ext cx="2843808" cy="51435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323528" y="1311610"/>
            <a:ext cx="2232248" cy="1260140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Designed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2715766"/>
            <a:ext cx="2232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Easy to change colors, photos and Text. Get a modern PowerPoint  Presentation that is beautifully designed.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2898" y="1131590"/>
            <a:ext cx="155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Modern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2898" y="2562168"/>
            <a:ext cx="155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Modern 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92898" y="3992746"/>
            <a:ext cx="155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>
            <a:off x="4117605" y="750299"/>
            <a:ext cx="304811" cy="26304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4111392" y="2204467"/>
            <a:ext cx="317236" cy="20849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14" name="Rectangle 16"/>
          <p:cNvSpPr/>
          <p:nvPr/>
        </p:nvSpPr>
        <p:spPr>
          <a:xfrm rot="2700000">
            <a:off x="4161510" y="3518058"/>
            <a:ext cx="217001" cy="38904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750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82340" y="1530602"/>
            <a:ext cx="1080000" cy="1404144"/>
            <a:chOff x="899592" y="1530602"/>
            <a:chExt cx="1296000" cy="1404144"/>
          </a:xfrm>
        </p:grpSpPr>
        <p:sp>
          <p:nvSpPr>
            <p:cNvPr id="4" name="Rounded Rectangle 3"/>
            <p:cNvSpPr/>
            <p:nvPr/>
          </p:nvSpPr>
          <p:spPr>
            <a:xfrm>
              <a:off x="899592" y="282674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899592" y="268273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899592" y="253871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899592" y="239469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99592" y="225068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99592" y="210666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99592" y="196265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99592" y="181863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99592" y="167461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99592" y="153060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898564" y="1530602"/>
            <a:ext cx="1080000" cy="1404144"/>
            <a:chOff x="899592" y="1530602"/>
            <a:chExt cx="1296000" cy="1404144"/>
          </a:xfrm>
        </p:grpSpPr>
        <p:sp>
          <p:nvSpPr>
            <p:cNvPr id="17" name="Rounded Rectangle 16"/>
            <p:cNvSpPr/>
            <p:nvPr/>
          </p:nvSpPr>
          <p:spPr>
            <a:xfrm>
              <a:off x="899592" y="282674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899592" y="268273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899592" y="253871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899592" y="239469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899592" y="225068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899592" y="210666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99592" y="196265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899592" y="181863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899592" y="167461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899592" y="153060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14788" y="1530602"/>
            <a:ext cx="1080000" cy="1404144"/>
            <a:chOff x="899592" y="1530602"/>
            <a:chExt cx="1296000" cy="1404144"/>
          </a:xfrm>
        </p:grpSpPr>
        <p:sp>
          <p:nvSpPr>
            <p:cNvPr id="28" name="Rounded Rectangle 27"/>
            <p:cNvSpPr/>
            <p:nvPr/>
          </p:nvSpPr>
          <p:spPr>
            <a:xfrm>
              <a:off x="899592" y="282674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899592" y="268273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899592" y="253871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899592" y="239469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99592" y="225068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899592" y="210666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899592" y="196265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899592" y="181863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899592" y="167461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899592" y="153060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31012" y="1530602"/>
            <a:ext cx="1080000" cy="1404144"/>
            <a:chOff x="899592" y="1530602"/>
            <a:chExt cx="1296000" cy="1404144"/>
          </a:xfrm>
        </p:grpSpPr>
        <p:sp>
          <p:nvSpPr>
            <p:cNvPr id="39" name="Rounded Rectangle 38"/>
            <p:cNvSpPr/>
            <p:nvPr/>
          </p:nvSpPr>
          <p:spPr>
            <a:xfrm>
              <a:off x="899592" y="282674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99592" y="268273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899592" y="253871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899592" y="239469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899592" y="225068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99592" y="2106666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99592" y="1962650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899592" y="1818634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899592" y="1674618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899592" y="1530602"/>
              <a:ext cx="1296000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Oval 48"/>
          <p:cNvSpPr/>
          <p:nvPr/>
        </p:nvSpPr>
        <p:spPr>
          <a:xfrm>
            <a:off x="1082202" y="3147814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Oval 49"/>
          <p:cNvSpPr/>
          <p:nvPr/>
        </p:nvSpPr>
        <p:spPr>
          <a:xfrm>
            <a:off x="3049483" y="3147814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Oval 50"/>
          <p:cNvSpPr/>
          <p:nvPr/>
        </p:nvSpPr>
        <p:spPr>
          <a:xfrm>
            <a:off x="5078218" y="3147814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Oval 51"/>
          <p:cNvSpPr/>
          <p:nvPr/>
        </p:nvSpPr>
        <p:spPr>
          <a:xfrm flipH="1">
            <a:off x="7130874" y="3147814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53" name="Rounded Rectangle 7"/>
          <p:cNvSpPr/>
          <p:nvPr/>
        </p:nvSpPr>
        <p:spPr>
          <a:xfrm>
            <a:off x="3243428" y="3356428"/>
            <a:ext cx="304811" cy="26304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54" name="Rectangle 36"/>
          <p:cNvSpPr/>
          <p:nvPr/>
        </p:nvSpPr>
        <p:spPr>
          <a:xfrm>
            <a:off x="5305311" y="3368860"/>
            <a:ext cx="284937" cy="23818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55" name="Rectangle 16"/>
          <p:cNvSpPr/>
          <p:nvPr/>
        </p:nvSpPr>
        <p:spPr>
          <a:xfrm>
            <a:off x="1263722" y="3383706"/>
            <a:ext cx="317236" cy="20849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rgbClr val="797B4F"/>
              </a:solidFill>
            </a:endParaRPr>
          </a:p>
        </p:txBody>
      </p:sp>
      <p:sp>
        <p:nvSpPr>
          <p:cNvPr id="56" name="Rectangle 9"/>
          <p:cNvSpPr/>
          <p:nvPr/>
        </p:nvSpPr>
        <p:spPr>
          <a:xfrm>
            <a:off x="7322006" y="3348469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539552" y="3867464"/>
            <a:ext cx="1765576" cy="872113"/>
            <a:chOff x="3017859" y="4363106"/>
            <a:chExt cx="1870812" cy="872113"/>
          </a:xfrm>
        </p:grpSpPr>
        <p:sp>
          <p:nvSpPr>
            <p:cNvPr id="58" name="TextBox 57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017859" y="4363106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555776" y="3867464"/>
            <a:ext cx="1765576" cy="872113"/>
            <a:chOff x="3017859" y="4363106"/>
            <a:chExt cx="1870812" cy="872113"/>
          </a:xfrm>
        </p:grpSpPr>
        <p:sp>
          <p:nvSpPr>
            <p:cNvPr id="61" name="TextBox 60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017859" y="4363106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72000" y="3867464"/>
            <a:ext cx="1765576" cy="872113"/>
            <a:chOff x="3017859" y="4363106"/>
            <a:chExt cx="1870812" cy="872113"/>
          </a:xfrm>
        </p:grpSpPr>
        <p:sp>
          <p:nvSpPr>
            <p:cNvPr id="64" name="TextBox 63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017859" y="4363106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588224" y="3867464"/>
            <a:ext cx="1765576" cy="872113"/>
            <a:chOff x="3017859" y="4363106"/>
            <a:chExt cx="1870812" cy="872113"/>
          </a:xfrm>
        </p:grpSpPr>
        <p:sp>
          <p:nvSpPr>
            <p:cNvPr id="67" name="TextBox 66"/>
            <p:cNvSpPr txBox="1"/>
            <p:nvPr/>
          </p:nvSpPr>
          <p:spPr>
            <a:xfrm>
              <a:off x="3021856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017859" y="4363106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8070709" y="1593318"/>
            <a:ext cx="566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90</a:t>
            </a:r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54485" y="2514596"/>
            <a:ext cx="566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30</a:t>
            </a:r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038260" y="2225943"/>
            <a:ext cx="566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50</a:t>
            </a:r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022034" y="1937290"/>
            <a:ext cx="566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80</a:t>
            </a:r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330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5792" y="1358643"/>
            <a:ext cx="4166208" cy="1151291"/>
            <a:chOff x="395536" y="913120"/>
            <a:chExt cx="2376264" cy="1151291"/>
          </a:xfrm>
        </p:grpSpPr>
        <p:sp>
          <p:nvSpPr>
            <p:cNvPr id="6" name="TextBox 5"/>
            <p:cNvSpPr txBox="1"/>
            <p:nvPr/>
          </p:nvSpPr>
          <p:spPr>
            <a:xfrm>
              <a:off x="395536" y="1233414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5536" y="91312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Trapezoid 22"/>
          <p:cNvSpPr/>
          <p:nvPr/>
        </p:nvSpPr>
        <p:spPr>
          <a:xfrm>
            <a:off x="683568" y="4246154"/>
            <a:ext cx="444684" cy="226220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8"/>
          <p:cNvSpPr/>
          <p:nvPr/>
        </p:nvSpPr>
        <p:spPr>
          <a:xfrm>
            <a:off x="3435883" y="4166379"/>
            <a:ext cx="376248" cy="385770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Rounded Rectangle 25"/>
          <p:cNvSpPr/>
          <p:nvPr/>
        </p:nvSpPr>
        <p:spPr>
          <a:xfrm>
            <a:off x="6119762" y="4231008"/>
            <a:ext cx="350024" cy="256512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318700" y="3927585"/>
            <a:ext cx="1926735" cy="863358"/>
            <a:chOff x="803640" y="3362835"/>
            <a:chExt cx="2059657" cy="863358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002579" y="3927585"/>
            <a:ext cx="1926735" cy="863358"/>
            <a:chOff x="803640" y="3362835"/>
            <a:chExt cx="2059657" cy="863358"/>
          </a:xfrm>
        </p:grpSpPr>
        <p:sp>
          <p:nvSpPr>
            <p:cNvPr id="15" name="TextBox 1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60232" y="3927585"/>
            <a:ext cx="1926735" cy="863358"/>
            <a:chOff x="803640" y="3362835"/>
            <a:chExt cx="2059657" cy="863358"/>
          </a:xfrm>
        </p:grpSpPr>
        <p:sp>
          <p:nvSpPr>
            <p:cNvPr id="18" name="TextBox 1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그림 개체 틀 19">
            <a:extLst>
              <a:ext uri="{FF2B5EF4-FFF2-40B4-BE49-F238E27FC236}">
                <a16:creationId xmlns="" xmlns:a16="http://schemas.microsoft.com/office/drawing/2014/main" id="{F1876261-70E2-4349-B7E4-34C6B4ED660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042041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108794"/>
              </p:ext>
            </p:extLst>
          </p:nvPr>
        </p:nvGraphicFramePr>
        <p:xfrm>
          <a:off x="539552" y="1568720"/>
          <a:ext cx="8064896" cy="31718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6224">
                  <a:extLst>
                    <a:ext uri="{9D8B030D-6E8A-4147-A177-3AD203B41FA5}">
                      <a16:colId xmlns="" xmlns:a16="http://schemas.microsoft.com/office/drawing/2014/main" val="3305571718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3262168626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1998770439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926849015"/>
                    </a:ext>
                  </a:extLst>
                </a:gridCol>
              </a:tblGrid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6322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48316407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68974414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8399253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63701957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6258637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Content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738006"/>
                  </a:ext>
                </a:extLst>
              </a:tr>
              <a:tr h="39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8860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991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Columns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69967" y="1778926"/>
            <a:ext cx="2448271" cy="579152"/>
            <a:chOff x="1069967" y="1778926"/>
            <a:chExt cx="2448271" cy="579152"/>
          </a:xfrm>
        </p:grpSpPr>
        <p:sp>
          <p:nvSpPr>
            <p:cNvPr id="7" name="Rounded Rectangle 6"/>
            <p:cNvSpPr/>
            <p:nvPr/>
          </p:nvSpPr>
          <p:spPr>
            <a:xfrm rot="2573601">
              <a:off x="1069967" y="1778926"/>
              <a:ext cx="2232248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 rot="2573601">
              <a:off x="1285990" y="2250078"/>
              <a:ext cx="2232248" cy="108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" name="Rounded Rectangle 7"/>
          <p:cNvSpPr/>
          <p:nvPr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339752" y="1347614"/>
            <a:ext cx="5832648" cy="2807624"/>
            <a:chOff x="2227884" y="1330362"/>
            <a:chExt cx="2835932" cy="2807624"/>
          </a:xfrm>
          <a:solidFill>
            <a:srgbClr val="69B6CC"/>
          </a:solidFill>
        </p:grpSpPr>
        <p:sp>
          <p:nvSpPr>
            <p:cNvPr id="14" name="TextBox 13"/>
            <p:cNvSpPr txBox="1"/>
            <p:nvPr/>
          </p:nvSpPr>
          <p:spPr>
            <a:xfrm>
              <a:off x="2227884" y="1644996"/>
              <a:ext cx="2835932" cy="249299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Easy to change colors, photos and Text.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27884" y="1330362"/>
              <a:ext cx="283593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1713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7"/>
          <p:cNvSpPr/>
          <p:nvPr/>
        </p:nvSpPr>
        <p:spPr>
          <a:xfrm rot="2539017">
            <a:off x="1247791" y="2185900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7"/>
          <p:cNvSpPr/>
          <p:nvPr/>
        </p:nvSpPr>
        <p:spPr>
          <a:xfrm rot="2539017">
            <a:off x="4632167" y="2185901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Columns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Rounded Rectangle 7"/>
          <p:cNvSpPr/>
          <p:nvPr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191727" y="1347614"/>
            <a:ext cx="2592289" cy="3181712"/>
            <a:chOff x="2227883" y="1330362"/>
            <a:chExt cx="2835933" cy="3181712"/>
          </a:xfrm>
        </p:grpSpPr>
        <p:sp>
          <p:nvSpPr>
            <p:cNvPr id="9" name="TextBox 8"/>
            <p:cNvSpPr txBox="1"/>
            <p:nvPr/>
          </p:nvSpPr>
          <p:spPr>
            <a:xfrm>
              <a:off x="2227883" y="1834418"/>
              <a:ext cx="2835933" cy="2677656"/>
            </a:xfrm>
            <a:prstGeom prst="rect">
              <a:avLst/>
            </a:prstGeom>
            <a:solidFill>
              <a:srgbClr val="69B6CC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27884" y="1330362"/>
              <a:ext cx="2835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80112" y="1347614"/>
            <a:ext cx="2592289" cy="3181712"/>
            <a:chOff x="2227883" y="1330362"/>
            <a:chExt cx="2835933" cy="3181712"/>
          </a:xfrm>
          <a:solidFill>
            <a:srgbClr val="69B6CC"/>
          </a:solidFill>
        </p:grpSpPr>
        <p:sp>
          <p:nvSpPr>
            <p:cNvPr id="12" name="TextBox 11"/>
            <p:cNvSpPr txBox="1"/>
            <p:nvPr/>
          </p:nvSpPr>
          <p:spPr>
            <a:xfrm>
              <a:off x="2227883" y="1834418"/>
              <a:ext cx="2835933" cy="26776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27884" y="1330362"/>
              <a:ext cx="283593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67172" y="4611656"/>
            <a:ext cx="1520361" cy="287239"/>
            <a:chOff x="4667172" y="4611656"/>
            <a:chExt cx="1520361" cy="287239"/>
          </a:xfrm>
        </p:grpSpPr>
        <p:sp>
          <p:nvSpPr>
            <p:cNvPr id="19" name="Rounded Rectangle 18"/>
            <p:cNvSpPr/>
            <p:nvPr/>
          </p:nvSpPr>
          <p:spPr>
            <a:xfrm rot="2573601">
              <a:off x="4667172" y="4611656"/>
              <a:ext cx="1520361" cy="108000"/>
            </a:xfrm>
            <a:custGeom>
              <a:avLst/>
              <a:gdLst/>
              <a:ahLst/>
              <a:cxnLst/>
              <a:rect l="l" t="t" r="r" b="b"/>
              <a:pathLst>
                <a:path w="1520361" h="108000">
                  <a:moveTo>
                    <a:pt x="15817" y="15816"/>
                  </a:moveTo>
                  <a:cubicBezTo>
                    <a:pt x="25589" y="6044"/>
                    <a:pt x="39089" y="0"/>
                    <a:pt x="54000" y="0"/>
                  </a:cubicBezTo>
                  <a:lnTo>
                    <a:pt x="1520361" y="0"/>
                  </a:lnTo>
                  <a:lnTo>
                    <a:pt x="1404111" y="108000"/>
                  </a:lnTo>
                  <a:lnTo>
                    <a:pt x="54001" y="108000"/>
                  </a:lnTo>
                  <a:cubicBezTo>
                    <a:pt x="24178" y="108000"/>
                    <a:pt x="0" y="83823"/>
                    <a:pt x="0" y="54000"/>
                  </a:cubicBezTo>
                  <a:cubicBezTo>
                    <a:pt x="0" y="39088"/>
                    <a:pt x="6044" y="25588"/>
                    <a:pt x="15817" y="15816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 rot="2573601">
              <a:off x="4829362" y="4790895"/>
              <a:ext cx="993679" cy="108000"/>
            </a:xfrm>
            <a:custGeom>
              <a:avLst/>
              <a:gdLst/>
              <a:ahLst/>
              <a:cxnLst/>
              <a:rect l="l" t="t" r="r" b="b"/>
              <a:pathLst>
                <a:path w="993679" h="108000">
                  <a:moveTo>
                    <a:pt x="15816" y="15816"/>
                  </a:moveTo>
                  <a:cubicBezTo>
                    <a:pt x="25588" y="6044"/>
                    <a:pt x="39088" y="0"/>
                    <a:pt x="54000" y="0"/>
                  </a:cubicBezTo>
                  <a:lnTo>
                    <a:pt x="993679" y="0"/>
                  </a:lnTo>
                  <a:lnTo>
                    <a:pt x="877430" y="108000"/>
                  </a:lnTo>
                  <a:lnTo>
                    <a:pt x="54000" y="108000"/>
                  </a:lnTo>
                  <a:cubicBezTo>
                    <a:pt x="24177" y="108000"/>
                    <a:pt x="0" y="83823"/>
                    <a:pt x="0" y="54000"/>
                  </a:cubicBezTo>
                  <a:cubicBezTo>
                    <a:pt x="0" y="39088"/>
                    <a:pt x="6044" y="25588"/>
                    <a:pt x="15816" y="15816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794800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bg1"/>
                </a:solidFill>
              </a:rPr>
              <a:t>Thank you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chemeClr val="bg1"/>
                </a:solidFill>
              </a:rPr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A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12044819-498E-4B18-AE0D-09F18BA02382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F95643A7-ECA5-4511-B841-21947F0EF841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C7AC4F22-187C-4DCB-96E0-C65B6788A745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F2EEC405-CA0D-48B1-816B-B1FE1AAE4882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65" name="Diamond 5">
            <a:extLst>
              <a:ext uri="{FF2B5EF4-FFF2-40B4-BE49-F238E27FC236}">
                <a16:creationId xmlns="" xmlns:a16="http://schemas.microsoft.com/office/drawing/2014/main" id="{622C3C6A-BC1D-4051-8FB8-71F926D5BE3C}"/>
              </a:ext>
            </a:extLst>
          </p:cNvPr>
          <p:cNvSpPr/>
          <p:nvPr/>
        </p:nvSpPr>
        <p:spPr>
          <a:xfrm>
            <a:off x="4870785" y="1339861"/>
            <a:ext cx="357266" cy="358322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6" name="Isosceles Triangle 51">
            <a:extLst>
              <a:ext uri="{FF2B5EF4-FFF2-40B4-BE49-F238E27FC236}">
                <a16:creationId xmlns="" xmlns:a16="http://schemas.microsoft.com/office/drawing/2014/main" id="{976AE607-A445-4A0E-A4C7-8DFDCDD3117F}"/>
              </a:ext>
            </a:extLst>
          </p:cNvPr>
          <p:cNvSpPr/>
          <p:nvPr/>
        </p:nvSpPr>
        <p:spPr>
          <a:xfrm>
            <a:off x="4297988" y="1388030"/>
            <a:ext cx="357265" cy="26198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7" name="Isosceles Triangle 57">
            <a:extLst>
              <a:ext uri="{FF2B5EF4-FFF2-40B4-BE49-F238E27FC236}">
                <a16:creationId xmlns="" xmlns:a16="http://schemas.microsoft.com/office/drawing/2014/main" id="{3972F6F1-6469-4754-BC8B-FA7AB883AD0F}"/>
              </a:ext>
            </a:extLst>
          </p:cNvPr>
          <p:cNvSpPr/>
          <p:nvPr/>
        </p:nvSpPr>
        <p:spPr>
          <a:xfrm>
            <a:off x="4872210" y="3407764"/>
            <a:ext cx="213843" cy="483435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8" name="Rectangle 7">
            <a:extLst>
              <a:ext uri="{FF2B5EF4-FFF2-40B4-BE49-F238E27FC236}">
                <a16:creationId xmlns="" xmlns:a16="http://schemas.microsoft.com/office/drawing/2014/main" id="{0ABE1BF0-11A5-450C-9329-225E061059BB}"/>
              </a:ext>
            </a:extLst>
          </p:cNvPr>
          <p:cNvSpPr/>
          <p:nvPr/>
        </p:nvSpPr>
        <p:spPr>
          <a:xfrm rot="18900000">
            <a:off x="7243003" y="2816601"/>
            <a:ext cx="154109" cy="343323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A366B03B-742B-46C8-8307-8880C65F002A}"/>
              </a:ext>
            </a:extLst>
          </p:cNvPr>
          <p:cNvSpPr/>
          <p:nvPr/>
        </p:nvSpPr>
        <p:spPr>
          <a:xfrm flipH="1">
            <a:off x="4293692" y="3490877"/>
            <a:ext cx="317209" cy="31720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0" name="Freeform 19">
            <a:extLst>
              <a:ext uri="{FF2B5EF4-FFF2-40B4-BE49-F238E27FC236}">
                <a16:creationId xmlns="" xmlns:a16="http://schemas.microsoft.com/office/drawing/2014/main" id="{560DC9C0-A327-4B45-A933-6BBB21588984}"/>
              </a:ext>
            </a:extLst>
          </p:cNvPr>
          <p:cNvSpPr/>
          <p:nvPr/>
        </p:nvSpPr>
        <p:spPr>
          <a:xfrm>
            <a:off x="5986218" y="2808370"/>
            <a:ext cx="314672" cy="30962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1" name="Rectangle 30">
            <a:extLst>
              <a:ext uri="{FF2B5EF4-FFF2-40B4-BE49-F238E27FC236}">
                <a16:creationId xmlns="" xmlns:a16="http://schemas.microsoft.com/office/drawing/2014/main" id="{E6958B1E-E027-45F9-9B02-E3AD91172636}"/>
              </a:ext>
            </a:extLst>
          </p:cNvPr>
          <p:cNvSpPr/>
          <p:nvPr/>
        </p:nvSpPr>
        <p:spPr>
          <a:xfrm>
            <a:off x="8252327" y="2779728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2" name="Rectangle 7">
            <a:extLst>
              <a:ext uri="{FF2B5EF4-FFF2-40B4-BE49-F238E27FC236}">
                <a16:creationId xmlns="" xmlns:a16="http://schemas.microsoft.com/office/drawing/2014/main" id="{4ECFC111-AE12-4F1A-A52B-4A85FA9EF01D}"/>
              </a:ext>
            </a:extLst>
          </p:cNvPr>
          <p:cNvSpPr/>
          <p:nvPr/>
        </p:nvSpPr>
        <p:spPr>
          <a:xfrm>
            <a:off x="5443583" y="1358002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3" name="Rectangle 15">
            <a:extLst>
              <a:ext uri="{FF2B5EF4-FFF2-40B4-BE49-F238E27FC236}">
                <a16:creationId xmlns="" xmlns:a16="http://schemas.microsoft.com/office/drawing/2014/main" id="{61FAD037-7AA9-4ECD-89F5-6DDEF68CA22E}"/>
              </a:ext>
            </a:extLst>
          </p:cNvPr>
          <p:cNvSpPr/>
          <p:nvPr/>
        </p:nvSpPr>
        <p:spPr>
          <a:xfrm rot="5400000">
            <a:off x="5980941" y="1358002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4" name="Pie 24">
            <a:extLst>
              <a:ext uri="{FF2B5EF4-FFF2-40B4-BE49-F238E27FC236}">
                <a16:creationId xmlns="" xmlns:a16="http://schemas.microsoft.com/office/drawing/2014/main" id="{A4B3F20F-34FE-423D-B102-5049793BB344}"/>
              </a:ext>
            </a:extLst>
          </p:cNvPr>
          <p:cNvSpPr/>
          <p:nvPr/>
        </p:nvSpPr>
        <p:spPr>
          <a:xfrm>
            <a:off x="5347362" y="3475221"/>
            <a:ext cx="350460" cy="348520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Parallelogram 30">
            <a:extLst>
              <a:ext uri="{FF2B5EF4-FFF2-40B4-BE49-F238E27FC236}">
                <a16:creationId xmlns="" xmlns:a16="http://schemas.microsoft.com/office/drawing/2014/main" id="{31912F21-384E-454F-8B48-69CEED302C7B}"/>
              </a:ext>
            </a:extLst>
          </p:cNvPr>
          <p:cNvSpPr/>
          <p:nvPr/>
        </p:nvSpPr>
        <p:spPr>
          <a:xfrm flipH="1">
            <a:off x="8235089" y="2047097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6" name="Block Arc 14">
            <a:extLst>
              <a:ext uri="{FF2B5EF4-FFF2-40B4-BE49-F238E27FC236}">
                <a16:creationId xmlns="" xmlns:a16="http://schemas.microsoft.com/office/drawing/2014/main" id="{1D3D07AD-C163-4E3E-A6A2-6AA78D74B157}"/>
              </a:ext>
            </a:extLst>
          </p:cNvPr>
          <p:cNvSpPr/>
          <p:nvPr/>
        </p:nvSpPr>
        <p:spPr>
          <a:xfrm rot="16200000">
            <a:off x="6518856" y="1325152"/>
            <a:ext cx="387486" cy="38774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7" name="Block Arc 41">
            <a:extLst>
              <a:ext uri="{FF2B5EF4-FFF2-40B4-BE49-F238E27FC236}">
                <a16:creationId xmlns="" xmlns:a16="http://schemas.microsoft.com/office/drawing/2014/main" id="{EAECE185-FCE1-49AC-97EF-B1FCA0EACCD5}"/>
              </a:ext>
            </a:extLst>
          </p:cNvPr>
          <p:cNvSpPr/>
          <p:nvPr/>
        </p:nvSpPr>
        <p:spPr>
          <a:xfrm>
            <a:off x="7122001" y="1293526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8" name="Right Triangle 17">
            <a:extLst>
              <a:ext uri="{FF2B5EF4-FFF2-40B4-BE49-F238E27FC236}">
                <a16:creationId xmlns="" xmlns:a16="http://schemas.microsoft.com/office/drawing/2014/main" id="{10B4807F-EB10-425F-BCDE-5A3CFCCBF90D}"/>
              </a:ext>
            </a:extLst>
          </p:cNvPr>
          <p:cNvSpPr/>
          <p:nvPr/>
        </p:nvSpPr>
        <p:spPr>
          <a:xfrm>
            <a:off x="5959131" y="3462912"/>
            <a:ext cx="263462" cy="373139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9" name="Oval 27">
            <a:extLst>
              <a:ext uri="{FF2B5EF4-FFF2-40B4-BE49-F238E27FC236}">
                <a16:creationId xmlns="" xmlns:a16="http://schemas.microsoft.com/office/drawing/2014/main" id="{EA117DF2-D582-445A-B6BB-85846BFA4C4A}"/>
              </a:ext>
            </a:extLst>
          </p:cNvPr>
          <p:cNvSpPr/>
          <p:nvPr/>
        </p:nvSpPr>
        <p:spPr>
          <a:xfrm>
            <a:off x="3714219" y="4055836"/>
            <a:ext cx="279812" cy="532138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0" name="Parallelogram 15">
            <a:extLst>
              <a:ext uri="{FF2B5EF4-FFF2-40B4-BE49-F238E27FC236}">
                <a16:creationId xmlns="" xmlns:a16="http://schemas.microsoft.com/office/drawing/2014/main" id="{6A9C0407-D0BA-43FB-BA0E-B07CACCF18D1}"/>
              </a:ext>
            </a:extLst>
          </p:cNvPr>
          <p:cNvSpPr/>
          <p:nvPr/>
        </p:nvSpPr>
        <p:spPr>
          <a:xfrm rot="16200000">
            <a:off x="6526713" y="2741871"/>
            <a:ext cx="408905" cy="44262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1" name="Round Same Side Corner Rectangle 21">
            <a:extLst>
              <a:ext uri="{FF2B5EF4-FFF2-40B4-BE49-F238E27FC236}">
                <a16:creationId xmlns="" xmlns:a16="http://schemas.microsoft.com/office/drawing/2014/main" id="{C805909F-BD03-425F-A425-5B2F43375D62}"/>
              </a:ext>
            </a:extLst>
          </p:cNvPr>
          <p:cNvSpPr/>
          <p:nvPr/>
        </p:nvSpPr>
        <p:spPr>
          <a:xfrm rot="10800000">
            <a:off x="7055425" y="2058137"/>
            <a:ext cx="264059" cy="298187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2" name="Oval 26">
            <a:extLst>
              <a:ext uri="{FF2B5EF4-FFF2-40B4-BE49-F238E27FC236}">
                <a16:creationId xmlns="" xmlns:a16="http://schemas.microsoft.com/office/drawing/2014/main" id="{4908FF39-111C-468B-89FB-EBE9EEEEEA90}"/>
              </a:ext>
            </a:extLst>
          </p:cNvPr>
          <p:cNvSpPr/>
          <p:nvPr/>
        </p:nvSpPr>
        <p:spPr>
          <a:xfrm>
            <a:off x="5454590" y="2770652"/>
            <a:ext cx="322665" cy="385063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3" name="Freeform 32">
            <a:extLst>
              <a:ext uri="{FF2B5EF4-FFF2-40B4-BE49-F238E27FC236}">
                <a16:creationId xmlns="" xmlns:a16="http://schemas.microsoft.com/office/drawing/2014/main" id="{53B498A1-26A6-4245-832A-FD525E672DFA}"/>
              </a:ext>
            </a:extLst>
          </p:cNvPr>
          <p:cNvSpPr/>
          <p:nvPr/>
        </p:nvSpPr>
        <p:spPr>
          <a:xfrm>
            <a:off x="3674423" y="1332150"/>
            <a:ext cx="408033" cy="373744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4" name="Rounded Rectangle 10">
            <a:extLst>
              <a:ext uri="{FF2B5EF4-FFF2-40B4-BE49-F238E27FC236}">
                <a16:creationId xmlns="" xmlns:a16="http://schemas.microsoft.com/office/drawing/2014/main" id="{C65A6985-46DC-43FE-967E-9B4C04E93EDE}"/>
              </a:ext>
            </a:extLst>
          </p:cNvPr>
          <p:cNvSpPr/>
          <p:nvPr/>
        </p:nvSpPr>
        <p:spPr>
          <a:xfrm>
            <a:off x="6524895" y="2039054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5" name="Rounded Rectangle 32">
            <a:extLst>
              <a:ext uri="{FF2B5EF4-FFF2-40B4-BE49-F238E27FC236}">
                <a16:creationId xmlns="" xmlns:a16="http://schemas.microsoft.com/office/drawing/2014/main" id="{5159EBD0-F57D-4F5F-8FBC-3A06362C7BE5}"/>
              </a:ext>
            </a:extLst>
          </p:cNvPr>
          <p:cNvSpPr/>
          <p:nvPr/>
        </p:nvSpPr>
        <p:spPr>
          <a:xfrm>
            <a:off x="7648558" y="2795360"/>
            <a:ext cx="335647" cy="33564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6" name="Trapezoid 13">
            <a:extLst>
              <a:ext uri="{FF2B5EF4-FFF2-40B4-BE49-F238E27FC236}">
                <a16:creationId xmlns="" xmlns:a16="http://schemas.microsoft.com/office/drawing/2014/main" id="{CC7AB181-7B2F-48F4-A325-8143C082CA47}"/>
              </a:ext>
            </a:extLst>
          </p:cNvPr>
          <p:cNvSpPr/>
          <p:nvPr/>
        </p:nvSpPr>
        <p:spPr>
          <a:xfrm>
            <a:off x="4332749" y="2054252"/>
            <a:ext cx="361838" cy="305956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7" name="Rounded Rectangle 7">
            <a:extLst>
              <a:ext uri="{FF2B5EF4-FFF2-40B4-BE49-F238E27FC236}">
                <a16:creationId xmlns="" xmlns:a16="http://schemas.microsoft.com/office/drawing/2014/main" id="{3F18D5BD-B014-4B8B-ACCD-91950131E3DF}"/>
              </a:ext>
            </a:extLst>
          </p:cNvPr>
          <p:cNvSpPr/>
          <p:nvPr/>
        </p:nvSpPr>
        <p:spPr>
          <a:xfrm>
            <a:off x="6063254" y="2046918"/>
            <a:ext cx="185271" cy="32062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8" name="Rectangle 18">
            <a:extLst>
              <a:ext uri="{FF2B5EF4-FFF2-40B4-BE49-F238E27FC236}">
                <a16:creationId xmlns="" xmlns:a16="http://schemas.microsoft.com/office/drawing/2014/main" id="{476F7471-A403-40C5-8B99-A73FE096C70D}"/>
              </a:ext>
            </a:extLst>
          </p:cNvPr>
          <p:cNvSpPr/>
          <p:nvPr/>
        </p:nvSpPr>
        <p:spPr>
          <a:xfrm>
            <a:off x="4970957" y="2074010"/>
            <a:ext cx="335348" cy="266441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9" name="Rounded Rectangle 25">
            <a:extLst>
              <a:ext uri="{FF2B5EF4-FFF2-40B4-BE49-F238E27FC236}">
                <a16:creationId xmlns="" xmlns:a16="http://schemas.microsoft.com/office/drawing/2014/main" id="{3D91F944-389E-4F6C-8F93-505CDA3EDA6D}"/>
              </a:ext>
            </a:extLst>
          </p:cNvPr>
          <p:cNvSpPr/>
          <p:nvPr/>
        </p:nvSpPr>
        <p:spPr>
          <a:xfrm>
            <a:off x="5582675" y="2063662"/>
            <a:ext cx="204209" cy="287136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0" name="Chord 14">
            <a:extLst>
              <a:ext uri="{FF2B5EF4-FFF2-40B4-BE49-F238E27FC236}">
                <a16:creationId xmlns="" xmlns:a16="http://schemas.microsoft.com/office/drawing/2014/main" id="{96E00082-FF61-4B9D-8D47-EFB7D7290006}"/>
              </a:ext>
            </a:extLst>
          </p:cNvPr>
          <p:cNvSpPr/>
          <p:nvPr/>
        </p:nvSpPr>
        <p:spPr>
          <a:xfrm>
            <a:off x="4739580" y="4101013"/>
            <a:ext cx="350089" cy="441784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1" name="Rounded Rectangle 6">
            <a:extLst>
              <a:ext uri="{FF2B5EF4-FFF2-40B4-BE49-F238E27FC236}">
                <a16:creationId xmlns="" xmlns:a16="http://schemas.microsoft.com/office/drawing/2014/main" id="{94BD8FB0-7E92-410E-93FE-2EC6EB7708D4}"/>
              </a:ext>
            </a:extLst>
          </p:cNvPr>
          <p:cNvSpPr/>
          <p:nvPr/>
        </p:nvSpPr>
        <p:spPr>
          <a:xfrm>
            <a:off x="3709354" y="2008765"/>
            <a:ext cx="347025" cy="352816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2" name="Oval 66">
            <a:extLst>
              <a:ext uri="{FF2B5EF4-FFF2-40B4-BE49-F238E27FC236}">
                <a16:creationId xmlns="" xmlns:a16="http://schemas.microsoft.com/office/drawing/2014/main" id="{404993F7-F2E1-4E1F-BB9C-ADD3B5CF95AE}"/>
              </a:ext>
            </a:extLst>
          </p:cNvPr>
          <p:cNvSpPr/>
          <p:nvPr/>
        </p:nvSpPr>
        <p:spPr>
          <a:xfrm rot="20700000">
            <a:off x="4888177" y="2802702"/>
            <a:ext cx="374702" cy="320962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3" name="Isosceles Triangle 13">
            <a:extLst>
              <a:ext uri="{FF2B5EF4-FFF2-40B4-BE49-F238E27FC236}">
                <a16:creationId xmlns="" xmlns:a16="http://schemas.microsoft.com/office/drawing/2014/main" id="{274E4A3B-06D5-4C0C-A05A-F30A66F8B379}"/>
              </a:ext>
            </a:extLst>
          </p:cNvPr>
          <p:cNvSpPr/>
          <p:nvPr/>
        </p:nvSpPr>
        <p:spPr>
          <a:xfrm rot="10800000">
            <a:off x="4239875" y="4067280"/>
            <a:ext cx="257150" cy="509250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4" name="Smiley Face 14">
            <a:extLst>
              <a:ext uri="{FF2B5EF4-FFF2-40B4-BE49-F238E27FC236}">
                <a16:creationId xmlns="" xmlns:a16="http://schemas.microsoft.com/office/drawing/2014/main" id="{E0E16C35-6804-4D6F-9CEB-7EFB15995775}"/>
              </a:ext>
            </a:extLst>
          </p:cNvPr>
          <p:cNvSpPr/>
          <p:nvPr/>
        </p:nvSpPr>
        <p:spPr>
          <a:xfrm>
            <a:off x="5898553" y="4130712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5" name="Smiley Face 12">
            <a:extLst>
              <a:ext uri="{FF2B5EF4-FFF2-40B4-BE49-F238E27FC236}">
                <a16:creationId xmlns="" xmlns:a16="http://schemas.microsoft.com/office/drawing/2014/main" id="{3FF69931-FCB0-4202-A448-CFCC1C340940}"/>
              </a:ext>
            </a:extLst>
          </p:cNvPr>
          <p:cNvSpPr/>
          <p:nvPr/>
        </p:nvSpPr>
        <p:spPr>
          <a:xfrm>
            <a:off x="7635601" y="4130712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6" name="Smiley Face 15">
            <a:extLst>
              <a:ext uri="{FF2B5EF4-FFF2-40B4-BE49-F238E27FC236}">
                <a16:creationId xmlns="" xmlns:a16="http://schemas.microsoft.com/office/drawing/2014/main" id="{E7E63212-8CFE-472D-93D6-EB76B48618B9}"/>
              </a:ext>
            </a:extLst>
          </p:cNvPr>
          <p:cNvSpPr/>
          <p:nvPr/>
        </p:nvSpPr>
        <p:spPr>
          <a:xfrm>
            <a:off x="6480365" y="4132809"/>
            <a:ext cx="378193" cy="3781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7" name="Oval 37">
            <a:extLst>
              <a:ext uri="{FF2B5EF4-FFF2-40B4-BE49-F238E27FC236}">
                <a16:creationId xmlns="" xmlns:a16="http://schemas.microsoft.com/office/drawing/2014/main" id="{12E2E34D-B421-4E85-A7FE-4D1EFD57504D}"/>
              </a:ext>
            </a:extLst>
          </p:cNvPr>
          <p:cNvSpPr/>
          <p:nvPr/>
        </p:nvSpPr>
        <p:spPr>
          <a:xfrm>
            <a:off x="8217414" y="4128388"/>
            <a:ext cx="387034" cy="3870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8" name="Smiley Face 14">
            <a:extLst>
              <a:ext uri="{FF2B5EF4-FFF2-40B4-BE49-F238E27FC236}">
                <a16:creationId xmlns="" xmlns:a16="http://schemas.microsoft.com/office/drawing/2014/main" id="{91E60D1F-E7E0-4964-A79D-2DBED1C371FE}"/>
              </a:ext>
            </a:extLst>
          </p:cNvPr>
          <p:cNvSpPr/>
          <p:nvPr/>
        </p:nvSpPr>
        <p:spPr>
          <a:xfrm>
            <a:off x="7057983" y="4132809"/>
            <a:ext cx="378193" cy="3781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9" name="Rectangle 16">
            <a:extLst>
              <a:ext uri="{FF2B5EF4-FFF2-40B4-BE49-F238E27FC236}">
                <a16:creationId xmlns="" xmlns:a16="http://schemas.microsoft.com/office/drawing/2014/main" id="{0393186A-E0A4-4E5B-A8F2-23CDFC82CC8D}"/>
              </a:ext>
            </a:extLst>
          </p:cNvPr>
          <p:cNvSpPr/>
          <p:nvPr/>
        </p:nvSpPr>
        <p:spPr>
          <a:xfrm rot="2700000">
            <a:off x="4333760" y="272481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Rectangle 9">
            <a:extLst>
              <a:ext uri="{FF2B5EF4-FFF2-40B4-BE49-F238E27FC236}">
                <a16:creationId xmlns="" xmlns:a16="http://schemas.microsoft.com/office/drawing/2014/main" id="{0DD3B7C6-BC6C-40F6-9117-7E30755CD3CB}"/>
              </a:ext>
            </a:extLst>
          </p:cNvPr>
          <p:cNvSpPr/>
          <p:nvPr/>
        </p:nvSpPr>
        <p:spPr>
          <a:xfrm>
            <a:off x="3702389" y="2741950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Round Same Side Corner Rectangle 6">
            <a:extLst>
              <a:ext uri="{FF2B5EF4-FFF2-40B4-BE49-F238E27FC236}">
                <a16:creationId xmlns="" xmlns:a16="http://schemas.microsoft.com/office/drawing/2014/main" id="{C9506BB9-1808-4F7B-9CA7-2AAFBF01CC33}"/>
              </a:ext>
            </a:extLst>
          </p:cNvPr>
          <p:cNvSpPr/>
          <p:nvPr/>
        </p:nvSpPr>
        <p:spPr>
          <a:xfrm rot="2700000">
            <a:off x="5462844" y="4060819"/>
            <a:ext cx="130246" cy="52217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2" name="Frame 17">
            <a:extLst>
              <a:ext uri="{FF2B5EF4-FFF2-40B4-BE49-F238E27FC236}">
                <a16:creationId xmlns="" xmlns:a16="http://schemas.microsoft.com/office/drawing/2014/main" id="{97AD0666-1281-44FC-8168-4346AC42B548}"/>
              </a:ext>
            </a:extLst>
          </p:cNvPr>
          <p:cNvSpPr/>
          <p:nvPr/>
        </p:nvSpPr>
        <p:spPr>
          <a:xfrm>
            <a:off x="3685358" y="3471419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3" name="Rounded Rectangle 5">
            <a:extLst>
              <a:ext uri="{FF2B5EF4-FFF2-40B4-BE49-F238E27FC236}">
                <a16:creationId xmlns="" xmlns:a16="http://schemas.microsoft.com/office/drawing/2014/main" id="{3CDCC0E0-C3EF-44EA-AABA-804E46A511E5}"/>
              </a:ext>
            </a:extLst>
          </p:cNvPr>
          <p:cNvSpPr/>
          <p:nvPr/>
        </p:nvSpPr>
        <p:spPr>
          <a:xfrm flipH="1">
            <a:off x="7595854" y="2065085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Teardrop 1">
            <a:extLst>
              <a:ext uri="{FF2B5EF4-FFF2-40B4-BE49-F238E27FC236}">
                <a16:creationId xmlns="" xmlns:a16="http://schemas.microsoft.com/office/drawing/2014/main" id="{2889430A-44D4-47B1-BA5B-ADC99629E5C6}"/>
              </a:ext>
            </a:extLst>
          </p:cNvPr>
          <p:cNvSpPr/>
          <p:nvPr/>
        </p:nvSpPr>
        <p:spPr>
          <a:xfrm rot="18805991">
            <a:off x="7612430" y="1372092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5" name="Rectangle 130">
            <a:extLst>
              <a:ext uri="{FF2B5EF4-FFF2-40B4-BE49-F238E27FC236}">
                <a16:creationId xmlns="" xmlns:a16="http://schemas.microsoft.com/office/drawing/2014/main" id="{36BD88DE-513F-43EE-BA28-E323B78A296C}"/>
              </a:ext>
            </a:extLst>
          </p:cNvPr>
          <p:cNvSpPr/>
          <p:nvPr/>
        </p:nvSpPr>
        <p:spPr>
          <a:xfrm>
            <a:off x="8162947" y="1372137"/>
            <a:ext cx="371900" cy="37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6" name="Right Triangle 17">
            <a:extLst>
              <a:ext uri="{FF2B5EF4-FFF2-40B4-BE49-F238E27FC236}">
                <a16:creationId xmlns="" xmlns:a16="http://schemas.microsoft.com/office/drawing/2014/main" id="{51E75488-98B0-469C-8154-F959F6F0EC53}"/>
              </a:ext>
            </a:extLst>
          </p:cNvPr>
          <p:cNvSpPr>
            <a:spLocks noChangeAspect="1"/>
          </p:cNvSpPr>
          <p:nvPr/>
        </p:nvSpPr>
        <p:spPr>
          <a:xfrm>
            <a:off x="7091217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7" name="Right Triangle 17">
            <a:extLst>
              <a:ext uri="{FF2B5EF4-FFF2-40B4-BE49-F238E27FC236}">
                <a16:creationId xmlns="" xmlns:a16="http://schemas.microsoft.com/office/drawing/2014/main" id="{08794286-944C-47B2-A7D7-5737BBB963C4}"/>
              </a:ext>
            </a:extLst>
          </p:cNvPr>
          <p:cNvSpPr>
            <a:spLocks noChangeAspect="1"/>
          </p:cNvSpPr>
          <p:nvPr/>
        </p:nvSpPr>
        <p:spPr>
          <a:xfrm>
            <a:off x="6493638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8" name="Right Triangle 17">
            <a:extLst>
              <a:ext uri="{FF2B5EF4-FFF2-40B4-BE49-F238E27FC236}">
                <a16:creationId xmlns="" xmlns:a16="http://schemas.microsoft.com/office/drawing/2014/main" id="{8F8746BF-D858-4EAB-BF26-CA0E91BF1F6A}"/>
              </a:ext>
            </a:extLst>
          </p:cNvPr>
          <p:cNvSpPr>
            <a:spLocks noChangeAspect="1"/>
          </p:cNvSpPr>
          <p:nvPr/>
        </p:nvSpPr>
        <p:spPr>
          <a:xfrm>
            <a:off x="7688796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9" name="Oval 44">
            <a:extLst>
              <a:ext uri="{FF2B5EF4-FFF2-40B4-BE49-F238E27FC236}">
                <a16:creationId xmlns="" xmlns:a16="http://schemas.microsoft.com/office/drawing/2014/main" id="{B3EC5627-842F-47B3-AE96-1173F73A8BF5}"/>
              </a:ext>
            </a:extLst>
          </p:cNvPr>
          <p:cNvSpPr>
            <a:spLocks noChangeAspect="1"/>
          </p:cNvSpPr>
          <p:nvPr/>
        </p:nvSpPr>
        <p:spPr>
          <a:xfrm>
            <a:off x="8286375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0516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B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0D8F401F-E8A6-4FB7-A59C-ED2DA387C146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8BBE872-471C-404E-B9F9-9A61D9EF3C42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5D8442F4-1959-4E08-85EE-F7ACB75F9A5E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EF637B6F-1189-4DFA-B631-EBFF9C1044FE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57" name="Isosceles Triangle 68">
            <a:extLst>
              <a:ext uri="{FF2B5EF4-FFF2-40B4-BE49-F238E27FC236}">
                <a16:creationId xmlns="" xmlns:a16="http://schemas.microsoft.com/office/drawing/2014/main" id="{A4B75607-BC63-4432-ACAB-6DA7FB4323E5}"/>
              </a:ext>
            </a:extLst>
          </p:cNvPr>
          <p:cNvSpPr/>
          <p:nvPr/>
        </p:nvSpPr>
        <p:spPr>
          <a:xfrm rot="10800000">
            <a:off x="6076603" y="3430121"/>
            <a:ext cx="154974" cy="48261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A62E1622-F364-4451-9889-D827EEE6C3B2}"/>
              </a:ext>
            </a:extLst>
          </p:cNvPr>
          <p:cNvSpPr/>
          <p:nvPr/>
        </p:nvSpPr>
        <p:spPr>
          <a:xfrm>
            <a:off x="6472358" y="348584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9" name="Isosceles Triangle 8">
            <a:extLst>
              <a:ext uri="{FF2B5EF4-FFF2-40B4-BE49-F238E27FC236}">
                <a16:creationId xmlns="" xmlns:a16="http://schemas.microsoft.com/office/drawing/2014/main" id="{52BC575A-370C-48E8-B662-950E36D137DE}"/>
              </a:ext>
            </a:extLst>
          </p:cNvPr>
          <p:cNvSpPr/>
          <p:nvPr/>
        </p:nvSpPr>
        <p:spPr>
          <a:xfrm rot="16200000">
            <a:off x="3610095" y="2744881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Donut 8">
            <a:extLst>
              <a:ext uri="{FF2B5EF4-FFF2-40B4-BE49-F238E27FC236}">
                <a16:creationId xmlns="" xmlns:a16="http://schemas.microsoft.com/office/drawing/2014/main" id="{86010195-74A7-43AF-AC3E-A7ACA11444E0}"/>
              </a:ext>
            </a:extLst>
          </p:cNvPr>
          <p:cNvSpPr/>
          <p:nvPr/>
        </p:nvSpPr>
        <p:spPr>
          <a:xfrm>
            <a:off x="7202344" y="2726749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1" name="Freeform 18">
            <a:extLst>
              <a:ext uri="{FF2B5EF4-FFF2-40B4-BE49-F238E27FC236}">
                <a16:creationId xmlns="" xmlns:a16="http://schemas.microsoft.com/office/drawing/2014/main" id="{4D250876-6621-4B5F-97FA-6241CD4F96B0}"/>
              </a:ext>
            </a:extLst>
          </p:cNvPr>
          <p:cNvSpPr/>
          <p:nvPr/>
        </p:nvSpPr>
        <p:spPr>
          <a:xfrm>
            <a:off x="7644583" y="3526543"/>
            <a:ext cx="359044" cy="2897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2" name="Oval 7">
            <a:extLst>
              <a:ext uri="{FF2B5EF4-FFF2-40B4-BE49-F238E27FC236}">
                <a16:creationId xmlns="" xmlns:a16="http://schemas.microsoft.com/office/drawing/2014/main" id="{81BB473E-6F24-4C40-B012-6B38985E3A3E}"/>
              </a:ext>
            </a:extLst>
          </p:cNvPr>
          <p:cNvSpPr/>
          <p:nvPr/>
        </p:nvSpPr>
        <p:spPr>
          <a:xfrm>
            <a:off x="7748036" y="275016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3" name="Freeform 20">
            <a:extLst>
              <a:ext uri="{FF2B5EF4-FFF2-40B4-BE49-F238E27FC236}">
                <a16:creationId xmlns="" xmlns:a16="http://schemas.microsoft.com/office/drawing/2014/main" id="{300029A1-4BEA-42D0-A987-AC3F519FA24A}"/>
              </a:ext>
            </a:extLst>
          </p:cNvPr>
          <p:cNvSpPr/>
          <p:nvPr/>
        </p:nvSpPr>
        <p:spPr>
          <a:xfrm>
            <a:off x="8271827" y="4162169"/>
            <a:ext cx="376670" cy="402560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4" name="Rounded Rectangle 25">
            <a:extLst>
              <a:ext uri="{FF2B5EF4-FFF2-40B4-BE49-F238E27FC236}">
                <a16:creationId xmlns="" xmlns:a16="http://schemas.microsoft.com/office/drawing/2014/main" id="{EE4DCD4F-DE55-47B3-ADBE-E5A50787B421}"/>
              </a:ext>
            </a:extLst>
          </p:cNvPr>
          <p:cNvSpPr/>
          <p:nvPr/>
        </p:nvSpPr>
        <p:spPr>
          <a:xfrm>
            <a:off x="8254078" y="204722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5" name="Block Arc 41">
            <a:extLst>
              <a:ext uri="{FF2B5EF4-FFF2-40B4-BE49-F238E27FC236}">
                <a16:creationId xmlns="" xmlns:a16="http://schemas.microsoft.com/office/drawing/2014/main" id="{53B45207-F0CE-479B-8FA0-E32BF9679419}"/>
              </a:ext>
            </a:extLst>
          </p:cNvPr>
          <p:cNvSpPr/>
          <p:nvPr/>
        </p:nvSpPr>
        <p:spPr>
          <a:xfrm>
            <a:off x="7187564" y="4163165"/>
            <a:ext cx="395557" cy="400568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6" name="Round Same Side Corner Rectangle 11">
            <a:extLst>
              <a:ext uri="{FF2B5EF4-FFF2-40B4-BE49-F238E27FC236}">
                <a16:creationId xmlns="" xmlns:a16="http://schemas.microsoft.com/office/drawing/2014/main" id="{07A9F96A-4A5D-415F-8DD1-46D4A607ACD4}"/>
              </a:ext>
            </a:extLst>
          </p:cNvPr>
          <p:cNvSpPr/>
          <p:nvPr/>
        </p:nvSpPr>
        <p:spPr>
          <a:xfrm rot="9900000">
            <a:off x="7717589" y="1270728"/>
            <a:ext cx="407173" cy="34581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7" name="Donut 39">
            <a:extLst>
              <a:ext uri="{FF2B5EF4-FFF2-40B4-BE49-F238E27FC236}">
                <a16:creationId xmlns="" xmlns:a16="http://schemas.microsoft.com/office/drawing/2014/main" id="{2066F711-3581-4039-A595-7389012E467D}"/>
              </a:ext>
            </a:extLst>
          </p:cNvPr>
          <p:cNvSpPr/>
          <p:nvPr/>
        </p:nvSpPr>
        <p:spPr>
          <a:xfrm>
            <a:off x="3530744" y="3469364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Freeform 25">
            <a:extLst>
              <a:ext uri="{FF2B5EF4-FFF2-40B4-BE49-F238E27FC236}">
                <a16:creationId xmlns="" xmlns:a16="http://schemas.microsoft.com/office/drawing/2014/main" id="{736B38A2-0645-4554-B84C-B2276947CD33}"/>
              </a:ext>
            </a:extLst>
          </p:cNvPr>
          <p:cNvSpPr/>
          <p:nvPr/>
        </p:nvSpPr>
        <p:spPr>
          <a:xfrm>
            <a:off x="6704653" y="2749259"/>
            <a:ext cx="293412" cy="363079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9" name="Rectangle 36">
            <a:extLst>
              <a:ext uri="{FF2B5EF4-FFF2-40B4-BE49-F238E27FC236}">
                <a16:creationId xmlns="" xmlns:a16="http://schemas.microsoft.com/office/drawing/2014/main" id="{A0A34EC5-0C9F-446C-BA16-FD892FF3EC02}"/>
              </a:ext>
            </a:extLst>
          </p:cNvPr>
          <p:cNvSpPr/>
          <p:nvPr/>
        </p:nvSpPr>
        <p:spPr>
          <a:xfrm>
            <a:off x="4175657" y="349940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0" name="Rounded Rectangle 27">
            <a:extLst>
              <a:ext uri="{FF2B5EF4-FFF2-40B4-BE49-F238E27FC236}">
                <a16:creationId xmlns="" xmlns:a16="http://schemas.microsoft.com/office/drawing/2014/main" id="{60DFD62B-FB32-4F25-ACCB-AD618B3A3D3A}"/>
              </a:ext>
            </a:extLst>
          </p:cNvPr>
          <p:cNvSpPr/>
          <p:nvPr/>
        </p:nvSpPr>
        <p:spPr>
          <a:xfrm>
            <a:off x="6388738" y="128039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1" name="Rounded Rectangle 7">
            <a:extLst>
              <a:ext uri="{FF2B5EF4-FFF2-40B4-BE49-F238E27FC236}">
                <a16:creationId xmlns="" xmlns:a16="http://schemas.microsoft.com/office/drawing/2014/main" id="{E026BC18-5A68-4565-BCA4-7D8E620BA39D}"/>
              </a:ext>
            </a:extLst>
          </p:cNvPr>
          <p:cNvSpPr/>
          <p:nvPr/>
        </p:nvSpPr>
        <p:spPr>
          <a:xfrm>
            <a:off x="7049617" y="1257171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2" name="Chord 15">
            <a:extLst>
              <a:ext uri="{FF2B5EF4-FFF2-40B4-BE49-F238E27FC236}">
                <a16:creationId xmlns="" xmlns:a16="http://schemas.microsoft.com/office/drawing/2014/main" id="{86D98230-3828-43D4-AEE1-1A91D174EE0D}"/>
              </a:ext>
            </a:extLst>
          </p:cNvPr>
          <p:cNvSpPr/>
          <p:nvPr/>
        </p:nvSpPr>
        <p:spPr>
          <a:xfrm>
            <a:off x="8360600" y="122656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3" name="Rectangle 16">
            <a:extLst>
              <a:ext uri="{FF2B5EF4-FFF2-40B4-BE49-F238E27FC236}">
                <a16:creationId xmlns="" xmlns:a16="http://schemas.microsoft.com/office/drawing/2014/main" id="{EE65B9E3-8753-4C31-A5B2-AEE81D902D0E}"/>
              </a:ext>
            </a:extLst>
          </p:cNvPr>
          <p:cNvSpPr/>
          <p:nvPr/>
        </p:nvSpPr>
        <p:spPr>
          <a:xfrm>
            <a:off x="4828013" y="352942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30EB9466-F40F-4747-858F-25718A7A51A1}"/>
              </a:ext>
            </a:extLst>
          </p:cNvPr>
          <p:cNvSpPr/>
          <p:nvPr/>
        </p:nvSpPr>
        <p:spPr>
          <a:xfrm>
            <a:off x="4156229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5" name="Rounded Rectangle 6">
            <a:extLst>
              <a:ext uri="{FF2B5EF4-FFF2-40B4-BE49-F238E27FC236}">
                <a16:creationId xmlns="" xmlns:a16="http://schemas.microsoft.com/office/drawing/2014/main" id="{EBDD3DD6-A8E4-4167-8D62-E4A23C4D1C3D}"/>
              </a:ext>
            </a:extLst>
          </p:cNvPr>
          <p:cNvSpPr/>
          <p:nvPr/>
        </p:nvSpPr>
        <p:spPr>
          <a:xfrm>
            <a:off x="4793335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6" name="Rounded Rectangle 6">
            <a:extLst>
              <a:ext uri="{FF2B5EF4-FFF2-40B4-BE49-F238E27FC236}">
                <a16:creationId xmlns="" xmlns:a16="http://schemas.microsoft.com/office/drawing/2014/main" id="{CD9782AE-F78D-4FDA-AB8D-03D39E0B1E8B}"/>
              </a:ext>
            </a:extLst>
          </p:cNvPr>
          <p:cNvSpPr/>
          <p:nvPr/>
        </p:nvSpPr>
        <p:spPr>
          <a:xfrm>
            <a:off x="5430441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7" name="Rounded Rectangle 6">
            <a:extLst>
              <a:ext uri="{FF2B5EF4-FFF2-40B4-BE49-F238E27FC236}">
                <a16:creationId xmlns="" xmlns:a16="http://schemas.microsoft.com/office/drawing/2014/main" id="{EBE3165F-8C4F-4F49-A4F2-E5015E972F93}"/>
              </a:ext>
            </a:extLst>
          </p:cNvPr>
          <p:cNvSpPr/>
          <p:nvPr/>
        </p:nvSpPr>
        <p:spPr>
          <a:xfrm>
            <a:off x="6067547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8" name="Teardrop 6">
            <a:extLst>
              <a:ext uri="{FF2B5EF4-FFF2-40B4-BE49-F238E27FC236}">
                <a16:creationId xmlns="" xmlns:a16="http://schemas.microsoft.com/office/drawing/2014/main" id="{4281195F-AA37-4349-89B7-0B7F1F4B69FA}"/>
              </a:ext>
            </a:extLst>
          </p:cNvPr>
          <p:cNvSpPr/>
          <p:nvPr/>
        </p:nvSpPr>
        <p:spPr>
          <a:xfrm rot="8100000">
            <a:off x="8313590" y="2784226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9" name="Donut 24">
            <a:extLst>
              <a:ext uri="{FF2B5EF4-FFF2-40B4-BE49-F238E27FC236}">
                <a16:creationId xmlns="" xmlns:a16="http://schemas.microsoft.com/office/drawing/2014/main" id="{9ECA9D79-5AAF-4370-86BE-D323EAD24FA9}"/>
              </a:ext>
            </a:extLst>
          </p:cNvPr>
          <p:cNvSpPr/>
          <p:nvPr/>
        </p:nvSpPr>
        <p:spPr>
          <a:xfrm>
            <a:off x="4603191" y="1979686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0" name="Chord 38">
            <a:extLst>
              <a:ext uri="{FF2B5EF4-FFF2-40B4-BE49-F238E27FC236}">
                <a16:creationId xmlns="" xmlns:a16="http://schemas.microsoft.com/office/drawing/2014/main" id="{975FC354-B73A-4952-B6D2-09EA3981B951}"/>
              </a:ext>
            </a:extLst>
          </p:cNvPr>
          <p:cNvSpPr/>
          <p:nvPr/>
        </p:nvSpPr>
        <p:spPr>
          <a:xfrm>
            <a:off x="5277177" y="1979317"/>
            <a:ext cx="340508" cy="43787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1" name="Heart 38">
            <a:extLst>
              <a:ext uri="{FF2B5EF4-FFF2-40B4-BE49-F238E27FC236}">
                <a16:creationId xmlns="" xmlns:a16="http://schemas.microsoft.com/office/drawing/2014/main" id="{763D2CCB-638F-40E6-9CBE-4D5679E3611F}"/>
              </a:ext>
            </a:extLst>
          </p:cNvPr>
          <p:cNvSpPr/>
          <p:nvPr/>
        </p:nvSpPr>
        <p:spPr>
          <a:xfrm>
            <a:off x="5770720" y="1252545"/>
            <a:ext cx="382181" cy="382181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2" name="Round Same Side Corner Rectangle 19">
            <a:extLst>
              <a:ext uri="{FF2B5EF4-FFF2-40B4-BE49-F238E27FC236}">
                <a16:creationId xmlns="" xmlns:a16="http://schemas.microsoft.com/office/drawing/2014/main" id="{ADDC8D06-314A-4CF0-9521-E09ADA963257}"/>
              </a:ext>
            </a:extLst>
          </p:cNvPr>
          <p:cNvSpPr/>
          <p:nvPr/>
        </p:nvSpPr>
        <p:spPr>
          <a:xfrm>
            <a:off x="7782928" y="4184858"/>
            <a:ext cx="289093" cy="357183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3" name="Rectangle 23">
            <a:extLst>
              <a:ext uri="{FF2B5EF4-FFF2-40B4-BE49-F238E27FC236}">
                <a16:creationId xmlns="" xmlns:a16="http://schemas.microsoft.com/office/drawing/2014/main" id="{8E3B5A6C-FBFE-4BA7-B942-3EC6802C433C}"/>
              </a:ext>
            </a:extLst>
          </p:cNvPr>
          <p:cNvSpPr/>
          <p:nvPr/>
        </p:nvSpPr>
        <p:spPr>
          <a:xfrm>
            <a:off x="3527955" y="4223407"/>
            <a:ext cx="476152" cy="280084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4" name="Oval 31">
            <a:extLst>
              <a:ext uri="{FF2B5EF4-FFF2-40B4-BE49-F238E27FC236}">
                <a16:creationId xmlns="" xmlns:a16="http://schemas.microsoft.com/office/drawing/2014/main" id="{E571088E-B08B-4B88-9520-8069CB0667FD}"/>
              </a:ext>
            </a:extLst>
          </p:cNvPr>
          <p:cNvSpPr/>
          <p:nvPr/>
        </p:nvSpPr>
        <p:spPr>
          <a:xfrm>
            <a:off x="6633502" y="4184654"/>
            <a:ext cx="354255" cy="357590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5" name="Rectangle 23">
            <a:extLst>
              <a:ext uri="{FF2B5EF4-FFF2-40B4-BE49-F238E27FC236}">
                <a16:creationId xmlns="" xmlns:a16="http://schemas.microsoft.com/office/drawing/2014/main" id="{12F24A34-A330-4CB2-B451-4FEC2E889825}"/>
              </a:ext>
            </a:extLst>
          </p:cNvPr>
          <p:cNvSpPr/>
          <p:nvPr/>
        </p:nvSpPr>
        <p:spPr>
          <a:xfrm>
            <a:off x="4736303" y="420690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6" name="Oval 31">
            <a:extLst>
              <a:ext uri="{FF2B5EF4-FFF2-40B4-BE49-F238E27FC236}">
                <a16:creationId xmlns="" xmlns:a16="http://schemas.microsoft.com/office/drawing/2014/main" id="{7C440985-74B2-4B15-8A95-A12C0D7430BB}"/>
              </a:ext>
            </a:extLst>
          </p:cNvPr>
          <p:cNvSpPr/>
          <p:nvPr/>
        </p:nvSpPr>
        <p:spPr>
          <a:xfrm>
            <a:off x="5421938" y="4162596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7" name="Teardrop 17">
            <a:extLst>
              <a:ext uri="{FF2B5EF4-FFF2-40B4-BE49-F238E27FC236}">
                <a16:creationId xmlns="" xmlns:a16="http://schemas.microsoft.com/office/drawing/2014/main" id="{46A2B9F3-6025-4B51-B4F1-A5C05A775A47}"/>
              </a:ext>
            </a:extLst>
          </p:cNvPr>
          <p:cNvSpPr/>
          <p:nvPr/>
        </p:nvSpPr>
        <p:spPr>
          <a:xfrm rot="18900000">
            <a:off x="4203914" y="419454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8" name="Rectangle 23">
            <a:extLst>
              <a:ext uri="{FF2B5EF4-FFF2-40B4-BE49-F238E27FC236}">
                <a16:creationId xmlns="" xmlns:a16="http://schemas.microsoft.com/office/drawing/2014/main" id="{7FD6485C-7346-407C-9C4A-FA812E0DE1C2}"/>
              </a:ext>
            </a:extLst>
          </p:cNvPr>
          <p:cNvSpPr/>
          <p:nvPr/>
        </p:nvSpPr>
        <p:spPr>
          <a:xfrm>
            <a:off x="6028922" y="4159866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9" name="Round Same Side Corner Rectangle 8">
            <a:extLst>
              <a:ext uri="{FF2B5EF4-FFF2-40B4-BE49-F238E27FC236}">
                <a16:creationId xmlns="" xmlns:a16="http://schemas.microsoft.com/office/drawing/2014/main" id="{8FD3A086-6133-49F5-88F4-176D4E3E64FC}"/>
              </a:ext>
            </a:extLst>
          </p:cNvPr>
          <p:cNvSpPr/>
          <p:nvPr/>
        </p:nvSpPr>
        <p:spPr>
          <a:xfrm>
            <a:off x="3677801" y="1211259"/>
            <a:ext cx="176460" cy="46475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0" name="Round Same Side Corner Rectangle 20">
            <a:extLst>
              <a:ext uri="{FF2B5EF4-FFF2-40B4-BE49-F238E27FC236}">
                <a16:creationId xmlns="" xmlns:a16="http://schemas.microsoft.com/office/drawing/2014/main" id="{A1347DD4-276A-48B5-A324-5916914DBA13}"/>
              </a:ext>
            </a:extLst>
          </p:cNvPr>
          <p:cNvSpPr/>
          <p:nvPr/>
        </p:nvSpPr>
        <p:spPr>
          <a:xfrm rot="10800000">
            <a:off x="4090098" y="1209113"/>
            <a:ext cx="219879" cy="46904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1" name="Donut 87">
            <a:extLst>
              <a:ext uri="{FF2B5EF4-FFF2-40B4-BE49-F238E27FC236}">
                <a16:creationId xmlns="" xmlns:a16="http://schemas.microsoft.com/office/drawing/2014/main" id="{F1C9F84D-E0B0-4B4E-9A76-BC4C608C61E0}"/>
              </a:ext>
            </a:extLst>
          </p:cNvPr>
          <p:cNvSpPr/>
          <p:nvPr/>
        </p:nvSpPr>
        <p:spPr>
          <a:xfrm>
            <a:off x="4545814" y="1274208"/>
            <a:ext cx="356471" cy="366339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2" name="Donut 90">
            <a:extLst>
              <a:ext uri="{FF2B5EF4-FFF2-40B4-BE49-F238E27FC236}">
                <a16:creationId xmlns="" xmlns:a16="http://schemas.microsoft.com/office/drawing/2014/main" id="{8CAD8FF1-0D3A-4C5B-A5F8-0592E0F2AC43}"/>
              </a:ext>
            </a:extLst>
          </p:cNvPr>
          <p:cNvSpPr/>
          <p:nvPr/>
        </p:nvSpPr>
        <p:spPr>
          <a:xfrm>
            <a:off x="5161285" y="1247479"/>
            <a:ext cx="373598" cy="38181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3" name="Oval 6">
            <a:extLst>
              <a:ext uri="{FF2B5EF4-FFF2-40B4-BE49-F238E27FC236}">
                <a16:creationId xmlns="" xmlns:a16="http://schemas.microsoft.com/office/drawing/2014/main" id="{8F71478C-2C4F-4425-ADA6-A766157014C4}"/>
              </a:ext>
            </a:extLst>
          </p:cNvPr>
          <p:cNvSpPr/>
          <p:nvPr/>
        </p:nvSpPr>
        <p:spPr>
          <a:xfrm>
            <a:off x="5858067" y="2021781"/>
            <a:ext cx="356681" cy="352945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4" name="Block Arc 25">
            <a:extLst>
              <a:ext uri="{FF2B5EF4-FFF2-40B4-BE49-F238E27FC236}">
                <a16:creationId xmlns="" xmlns:a16="http://schemas.microsoft.com/office/drawing/2014/main" id="{BAEAB8B8-739D-4E92-9A12-5351E4261343}"/>
              </a:ext>
            </a:extLst>
          </p:cNvPr>
          <p:cNvSpPr/>
          <p:nvPr/>
        </p:nvSpPr>
        <p:spPr>
          <a:xfrm>
            <a:off x="4117415" y="2020993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5" name="Block Arc 31">
            <a:extLst>
              <a:ext uri="{FF2B5EF4-FFF2-40B4-BE49-F238E27FC236}">
                <a16:creationId xmlns="" xmlns:a16="http://schemas.microsoft.com/office/drawing/2014/main" id="{63CD1B43-A4EC-4518-B2E1-0E20C66CCD02}"/>
              </a:ext>
            </a:extLst>
          </p:cNvPr>
          <p:cNvSpPr/>
          <p:nvPr/>
        </p:nvSpPr>
        <p:spPr>
          <a:xfrm>
            <a:off x="6455130" y="2020993"/>
            <a:ext cx="320167" cy="35452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6" name="Freeform 53">
            <a:extLst>
              <a:ext uri="{FF2B5EF4-FFF2-40B4-BE49-F238E27FC236}">
                <a16:creationId xmlns="" xmlns:a16="http://schemas.microsoft.com/office/drawing/2014/main" id="{0F214988-93E2-410A-B7E7-76B44E16D221}"/>
              </a:ext>
            </a:extLst>
          </p:cNvPr>
          <p:cNvSpPr/>
          <p:nvPr/>
        </p:nvSpPr>
        <p:spPr>
          <a:xfrm>
            <a:off x="7662840" y="2018386"/>
            <a:ext cx="350856" cy="35973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7" name="Block Arc 10">
            <a:extLst>
              <a:ext uri="{FF2B5EF4-FFF2-40B4-BE49-F238E27FC236}">
                <a16:creationId xmlns="" xmlns:a16="http://schemas.microsoft.com/office/drawing/2014/main" id="{8B692AF4-A8CA-423C-A3C7-67289BF572AB}"/>
              </a:ext>
            </a:extLst>
          </p:cNvPr>
          <p:cNvSpPr/>
          <p:nvPr/>
        </p:nvSpPr>
        <p:spPr>
          <a:xfrm>
            <a:off x="8244408" y="352529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8" name="Freeform 55">
            <a:extLst>
              <a:ext uri="{FF2B5EF4-FFF2-40B4-BE49-F238E27FC236}">
                <a16:creationId xmlns="" xmlns:a16="http://schemas.microsoft.com/office/drawing/2014/main" id="{2D66A670-5B63-459D-8249-22DAFE8FEAAC}"/>
              </a:ext>
            </a:extLst>
          </p:cNvPr>
          <p:cNvSpPr/>
          <p:nvPr/>
        </p:nvSpPr>
        <p:spPr>
          <a:xfrm>
            <a:off x="3655029" y="192626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Round Same Side Corner Rectangle 36">
            <a:extLst>
              <a:ext uri="{FF2B5EF4-FFF2-40B4-BE49-F238E27FC236}">
                <a16:creationId xmlns="" xmlns:a16="http://schemas.microsoft.com/office/drawing/2014/main" id="{EC755111-A59B-4043-A8D3-BB5581FC9777}"/>
              </a:ext>
            </a:extLst>
          </p:cNvPr>
          <p:cNvSpPr/>
          <p:nvPr/>
        </p:nvSpPr>
        <p:spPr>
          <a:xfrm>
            <a:off x="7015679" y="2037450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0" name="Oval 21">
            <a:extLst>
              <a:ext uri="{FF2B5EF4-FFF2-40B4-BE49-F238E27FC236}">
                <a16:creationId xmlns="" xmlns:a16="http://schemas.microsoft.com/office/drawing/2014/main" id="{209809B3-4E44-4604-830B-FBDDEE7F9CEB}"/>
              </a:ext>
            </a:extLst>
          </p:cNvPr>
          <p:cNvSpPr>
            <a:spLocks noChangeAspect="1"/>
          </p:cNvSpPr>
          <p:nvPr/>
        </p:nvSpPr>
        <p:spPr>
          <a:xfrm>
            <a:off x="5500929" y="3502585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51" name="Oval 32">
            <a:extLst>
              <a:ext uri="{FF2B5EF4-FFF2-40B4-BE49-F238E27FC236}">
                <a16:creationId xmlns="" xmlns:a16="http://schemas.microsoft.com/office/drawing/2014/main" id="{934433FB-CB11-424D-ABD3-E10B0523364C}"/>
              </a:ext>
            </a:extLst>
          </p:cNvPr>
          <p:cNvSpPr/>
          <p:nvPr/>
        </p:nvSpPr>
        <p:spPr>
          <a:xfrm>
            <a:off x="7084921" y="3479620"/>
            <a:ext cx="318881" cy="383620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1709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C</a:t>
            </a:r>
            <a:endParaRPr lang="ko-KR" altLang="en-US" dirty="0"/>
          </a:p>
        </p:txBody>
      </p:sp>
      <p:sp>
        <p:nvSpPr>
          <p:cNvPr id="75" name="Freeform 47">
            <a:extLst>
              <a:ext uri="{FF2B5EF4-FFF2-40B4-BE49-F238E27FC236}">
                <a16:creationId xmlns="" xmlns:a16="http://schemas.microsoft.com/office/drawing/2014/main" id="{1E400096-D85D-4003-BF34-C8337FD1C218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Freeform 48">
            <a:extLst>
              <a:ext uri="{FF2B5EF4-FFF2-40B4-BE49-F238E27FC236}">
                <a16:creationId xmlns="" xmlns:a16="http://schemas.microsoft.com/office/drawing/2014/main" id="{041A0EE3-8655-49B5-B7D3-CFE89B63D92C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7" name="Freeform 49">
            <a:extLst>
              <a:ext uri="{FF2B5EF4-FFF2-40B4-BE49-F238E27FC236}">
                <a16:creationId xmlns="" xmlns:a16="http://schemas.microsoft.com/office/drawing/2014/main" id="{4BBBB3C8-2772-4113-BD1F-9084789D9EF5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8" name="Freeform 50">
            <a:extLst>
              <a:ext uri="{FF2B5EF4-FFF2-40B4-BE49-F238E27FC236}">
                <a16:creationId xmlns="" xmlns:a16="http://schemas.microsoft.com/office/drawing/2014/main" id="{34FB01B3-9F2E-49CC-827D-0D7CA6EEBB88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9" name="Teardrop 9">
            <a:extLst>
              <a:ext uri="{FF2B5EF4-FFF2-40B4-BE49-F238E27FC236}">
                <a16:creationId xmlns="" xmlns:a16="http://schemas.microsoft.com/office/drawing/2014/main" id="{2D7F8A38-3A53-4DCA-A012-9C8DF04C87E7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Freeform 97">
            <a:extLst>
              <a:ext uri="{FF2B5EF4-FFF2-40B4-BE49-F238E27FC236}">
                <a16:creationId xmlns="" xmlns:a16="http://schemas.microsoft.com/office/drawing/2014/main" id="{80AB2E1A-6503-42B0-A510-4481E2E3EC2A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Donut 22">
            <a:extLst>
              <a:ext uri="{FF2B5EF4-FFF2-40B4-BE49-F238E27FC236}">
                <a16:creationId xmlns="" xmlns:a16="http://schemas.microsoft.com/office/drawing/2014/main" id="{35180575-D431-4DC6-B3C1-A9B28190244F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2" name="Freeform 99">
            <a:extLst>
              <a:ext uri="{FF2B5EF4-FFF2-40B4-BE49-F238E27FC236}">
                <a16:creationId xmlns="" xmlns:a16="http://schemas.microsoft.com/office/drawing/2014/main" id="{2CC699BA-DCD1-420D-8802-6C116F896727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Oval 10">
            <a:extLst>
              <a:ext uri="{FF2B5EF4-FFF2-40B4-BE49-F238E27FC236}">
                <a16:creationId xmlns="" xmlns:a16="http://schemas.microsoft.com/office/drawing/2014/main" id="{A01FCE7E-1A75-4A14-B128-2F04F9D36F08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Freeform 101">
            <a:extLst>
              <a:ext uri="{FF2B5EF4-FFF2-40B4-BE49-F238E27FC236}">
                <a16:creationId xmlns="" xmlns:a16="http://schemas.microsoft.com/office/drawing/2014/main" id="{45791D1D-2EA7-4619-A84C-D3D597F6D544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5" name="Group 102">
            <a:extLst>
              <a:ext uri="{FF2B5EF4-FFF2-40B4-BE49-F238E27FC236}">
                <a16:creationId xmlns="" xmlns:a16="http://schemas.microsoft.com/office/drawing/2014/main" id="{B73F6CBD-887C-46FD-B5A6-195B27F6A403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86" name="Freeform 103">
              <a:extLst>
                <a:ext uri="{FF2B5EF4-FFF2-40B4-BE49-F238E27FC236}">
                  <a16:creationId xmlns="" xmlns:a16="http://schemas.microsoft.com/office/drawing/2014/main" id="{763F21F4-664C-4631-9A81-AD69564954D6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Freeform 104">
              <a:extLst>
                <a:ext uri="{FF2B5EF4-FFF2-40B4-BE49-F238E27FC236}">
                  <a16:creationId xmlns="" xmlns:a16="http://schemas.microsoft.com/office/drawing/2014/main" id="{68254860-0718-4AEE-B457-8A4AA82B23A0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8" name="Freeform 105">
              <a:extLst>
                <a:ext uri="{FF2B5EF4-FFF2-40B4-BE49-F238E27FC236}">
                  <a16:creationId xmlns="" xmlns:a16="http://schemas.microsoft.com/office/drawing/2014/main" id="{E4378364-7D04-4891-AE6F-87F5C2A92C5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9" name="Freeform 106">
              <a:extLst>
                <a:ext uri="{FF2B5EF4-FFF2-40B4-BE49-F238E27FC236}">
                  <a16:creationId xmlns="" xmlns:a16="http://schemas.microsoft.com/office/drawing/2014/main" id="{DC408D17-5D12-49E3-99DA-F2049C89EC0E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0" name="Freeform 107">
            <a:extLst>
              <a:ext uri="{FF2B5EF4-FFF2-40B4-BE49-F238E27FC236}">
                <a16:creationId xmlns="" xmlns:a16="http://schemas.microsoft.com/office/drawing/2014/main" id="{69B4E776-15A7-477F-A1CC-CE8AF549ED1E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Freeform 108">
            <a:extLst>
              <a:ext uri="{FF2B5EF4-FFF2-40B4-BE49-F238E27FC236}">
                <a16:creationId xmlns="" xmlns:a16="http://schemas.microsoft.com/office/drawing/2014/main" id="{ACCCB0C9-C82E-45AE-BD93-671AE9EBAA49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2" name="Oval 8">
            <a:extLst>
              <a:ext uri="{FF2B5EF4-FFF2-40B4-BE49-F238E27FC236}">
                <a16:creationId xmlns="" xmlns:a16="http://schemas.microsoft.com/office/drawing/2014/main" id="{F3C43C06-D1E8-4FE5-A2CE-DBE51F604413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3" name="Group 110">
            <a:extLst>
              <a:ext uri="{FF2B5EF4-FFF2-40B4-BE49-F238E27FC236}">
                <a16:creationId xmlns="" xmlns:a16="http://schemas.microsoft.com/office/drawing/2014/main" id="{E66F019E-8489-470A-B44D-8B5A332753F1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94" name="Freeform 111">
              <a:extLst>
                <a:ext uri="{FF2B5EF4-FFF2-40B4-BE49-F238E27FC236}">
                  <a16:creationId xmlns="" xmlns:a16="http://schemas.microsoft.com/office/drawing/2014/main" id="{76692301-051A-477F-8FC6-C01102991DBB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Oval 37">
              <a:extLst>
                <a:ext uri="{FF2B5EF4-FFF2-40B4-BE49-F238E27FC236}">
                  <a16:creationId xmlns="" xmlns:a16="http://schemas.microsoft.com/office/drawing/2014/main" id="{9F71F56C-2F37-430D-8D7C-4BCB93902565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6" name="Rectangle 19">
            <a:extLst>
              <a:ext uri="{FF2B5EF4-FFF2-40B4-BE49-F238E27FC236}">
                <a16:creationId xmlns="" xmlns:a16="http://schemas.microsoft.com/office/drawing/2014/main" id="{AFEA2925-E038-4957-9B85-E4E7DE0E46A6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7" name="Freeform 114">
            <a:extLst>
              <a:ext uri="{FF2B5EF4-FFF2-40B4-BE49-F238E27FC236}">
                <a16:creationId xmlns="" xmlns:a16="http://schemas.microsoft.com/office/drawing/2014/main" id="{C8B88345-C2EB-4A16-AC03-C8BD9DCE5694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8" name="Rounded Rectangle 31">
            <a:extLst>
              <a:ext uri="{FF2B5EF4-FFF2-40B4-BE49-F238E27FC236}">
                <a16:creationId xmlns="" xmlns:a16="http://schemas.microsoft.com/office/drawing/2014/main" id="{5C5D3583-4A9D-4255-9143-FD146AA1A528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Oval 47">
            <a:extLst>
              <a:ext uri="{FF2B5EF4-FFF2-40B4-BE49-F238E27FC236}">
                <a16:creationId xmlns="" xmlns:a16="http://schemas.microsoft.com/office/drawing/2014/main" id="{868DEA88-20E2-4FBE-9671-349B7F7623E2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Oval 50">
            <a:extLst>
              <a:ext uri="{FF2B5EF4-FFF2-40B4-BE49-F238E27FC236}">
                <a16:creationId xmlns="" xmlns:a16="http://schemas.microsoft.com/office/drawing/2014/main" id="{7E78FBEC-1FAC-469B-8464-1A12B2A2804A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Heart 17">
            <a:extLst>
              <a:ext uri="{FF2B5EF4-FFF2-40B4-BE49-F238E27FC236}">
                <a16:creationId xmlns="" xmlns:a16="http://schemas.microsoft.com/office/drawing/2014/main" id="{EDBB590F-41DF-4B48-BF56-6EB0576D4986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2" name="Rounded Rectangle 25">
            <a:extLst>
              <a:ext uri="{FF2B5EF4-FFF2-40B4-BE49-F238E27FC236}">
                <a16:creationId xmlns="" xmlns:a16="http://schemas.microsoft.com/office/drawing/2014/main" id="{394CAC77-DC97-4D21-8E44-C34C0A142674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3" name="Chord 32">
            <a:extLst>
              <a:ext uri="{FF2B5EF4-FFF2-40B4-BE49-F238E27FC236}">
                <a16:creationId xmlns="" xmlns:a16="http://schemas.microsoft.com/office/drawing/2014/main" id="{2C08E096-2737-4981-AD9B-D4B1742F2BA2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Rounded Rectangle 40">
            <a:extLst>
              <a:ext uri="{FF2B5EF4-FFF2-40B4-BE49-F238E27FC236}">
                <a16:creationId xmlns="" xmlns:a16="http://schemas.microsoft.com/office/drawing/2014/main" id="{70A57017-4ABF-4BC8-855C-03F116B6E865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Rounded Rectangle 7">
            <a:extLst>
              <a:ext uri="{FF2B5EF4-FFF2-40B4-BE49-F238E27FC236}">
                <a16:creationId xmlns="" xmlns:a16="http://schemas.microsoft.com/office/drawing/2014/main" id="{A8AE1A84-CEAC-480F-BC3C-59AB81BBB9F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6" name="Rounded Rectangle 17">
            <a:extLst>
              <a:ext uri="{FF2B5EF4-FFF2-40B4-BE49-F238E27FC236}">
                <a16:creationId xmlns="" xmlns:a16="http://schemas.microsoft.com/office/drawing/2014/main" id="{AABBD2C1-F6D3-4548-9D72-3EB6DE582739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7" name="Oval 21">
            <a:extLst>
              <a:ext uri="{FF2B5EF4-FFF2-40B4-BE49-F238E27FC236}">
                <a16:creationId xmlns="" xmlns:a16="http://schemas.microsoft.com/office/drawing/2014/main" id="{FFAD2CB2-CEEC-4CDC-8EEC-D57959C109A1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Oval 25">
            <a:extLst>
              <a:ext uri="{FF2B5EF4-FFF2-40B4-BE49-F238E27FC236}">
                <a16:creationId xmlns="" xmlns:a16="http://schemas.microsoft.com/office/drawing/2014/main" id="{2FC099BD-9EBB-4226-80DC-2B2DDFA88A52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Block Arc 20">
            <a:extLst>
              <a:ext uri="{FF2B5EF4-FFF2-40B4-BE49-F238E27FC236}">
                <a16:creationId xmlns="" xmlns:a16="http://schemas.microsoft.com/office/drawing/2014/main" id="{6B99D0B7-60A4-4722-B15B-06291E05ECBA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0" name="Block Arc 11">
            <a:extLst>
              <a:ext uri="{FF2B5EF4-FFF2-40B4-BE49-F238E27FC236}">
                <a16:creationId xmlns="" xmlns:a16="http://schemas.microsoft.com/office/drawing/2014/main" id="{B4E47776-C93A-4720-B967-6CBABF11BC72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1" name="Rectangle 21">
            <a:extLst>
              <a:ext uri="{FF2B5EF4-FFF2-40B4-BE49-F238E27FC236}">
                <a16:creationId xmlns="" xmlns:a16="http://schemas.microsoft.com/office/drawing/2014/main" id="{7C1AACF0-B93F-48F7-B6AC-E7397A40CFB9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2" name="Round Same Side Corner Rectangle 8">
            <a:extLst>
              <a:ext uri="{FF2B5EF4-FFF2-40B4-BE49-F238E27FC236}">
                <a16:creationId xmlns="" xmlns:a16="http://schemas.microsoft.com/office/drawing/2014/main" id="{FFF29FDC-0094-4D05-B705-B38BCFBBF636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3" name="Rounded Rectangle 51">
            <a:extLst>
              <a:ext uri="{FF2B5EF4-FFF2-40B4-BE49-F238E27FC236}">
                <a16:creationId xmlns="" xmlns:a16="http://schemas.microsoft.com/office/drawing/2014/main" id="{B4FFB3DB-4891-43A3-93F3-84D4A5427744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4" name="Isosceles Triangle 5">
            <a:extLst>
              <a:ext uri="{FF2B5EF4-FFF2-40B4-BE49-F238E27FC236}">
                <a16:creationId xmlns="" xmlns:a16="http://schemas.microsoft.com/office/drawing/2014/main" id="{B29071F4-8F57-483C-8F80-697DA845A8E7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5" name="Trapezoid 22">
            <a:extLst>
              <a:ext uri="{FF2B5EF4-FFF2-40B4-BE49-F238E27FC236}">
                <a16:creationId xmlns="" xmlns:a16="http://schemas.microsoft.com/office/drawing/2014/main" id="{B9563CF3-7473-45AD-B415-D8DF7908C9F1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6" name="Rounded Rectangle 20">
            <a:extLst>
              <a:ext uri="{FF2B5EF4-FFF2-40B4-BE49-F238E27FC236}">
                <a16:creationId xmlns="" xmlns:a16="http://schemas.microsoft.com/office/drawing/2014/main" id="{BA2856A0-AFF8-467C-A393-D8548344798E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7" name="Trapezoid 28">
            <a:extLst>
              <a:ext uri="{FF2B5EF4-FFF2-40B4-BE49-F238E27FC236}">
                <a16:creationId xmlns="" xmlns:a16="http://schemas.microsoft.com/office/drawing/2014/main" id="{FA0E0A2A-8E7F-4E41-B3C7-E8709BAACD9D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8" name="Rounded Rectangle 2">
            <a:extLst>
              <a:ext uri="{FF2B5EF4-FFF2-40B4-BE49-F238E27FC236}">
                <a16:creationId xmlns="" xmlns:a16="http://schemas.microsoft.com/office/drawing/2014/main" id="{40908D80-DDD1-4E76-BD7D-DDC3CC2178D0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9" name="Rounded Rectangle 8">
            <a:extLst>
              <a:ext uri="{FF2B5EF4-FFF2-40B4-BE49-F238E27FC236}">
                <a16:creationId xmlns="" xmlns:a16="http://schemas.microsoft.com/office/drawing/2014/main" id="{AA6C4E3B-C4F7-4483-9506-B8BAF088C976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0" name="Rounded Rectangle 2">
            <a:extLst>
              <a:ext uri="{FF2B5EF4-FFF2-40B4-BE49-F238E27FC236}">
                <a16:creationId xmlns="" xmlns:a16="http://schemas.microsoft.com/office/drawing/2014/main" id="{1655071A-9CE7-4C91-AB1B-4B7ECF41BFCC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1" name="Rounded Rectangle 3">
            <a:extLst>
              <a:ext uri="{FF2B5EF4-FFF2-40B4-BE49-F238E27FC236}">
                <a16:creationId xmlns="" xmlns:a16="http://schemas.microsoft.com/office/drawing/2014/main" id="{C20880B6-64C4-46F8-899E-C90AD6156782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2" name="Rounded Rectangle 10">
            <a:extLst>
              <a:ext uri="{FF2B5EF4-FFF2-40B4-BE49-F238E27FC236}">
                <a16:creationId xmlns="" xmlns:a16="http://schemas.microsoft.com/office/drawing/2014/main" id="{1A984750-B9DD-4716-B454-E8A8E218598A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3" name="Block Arc 6">
            <a:extLst>
              <a:ext uri="{FF2B5EF4-FFF2-40B4-BE49-F238E27FC236}">
                <a16:creationId xmlns="" xmlns:a16="http://schemas.microsoft.com/office/drawing/2014/main" id="{9D70508B-70E3-49F3-A5AC-845046278119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4" name="Left Arrow 1">
            <a:extLst>
              <a:ext uri="{FF2B5EF4-FFF2-40B4-BE49-F238E27FC236}">
                <a16:creationId xmlns="" xmlns:a16="http://schemas.microsoft.com/office/drawing/2014/main" id="{5412D670-5323-4028-A894-DE56B44CC2EA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4" name="Oval 35">
            <a:extLst>
              <a:ext uri="{FF2B5EF4-FFF2-40B4-BE49-F238E27FC236}">
                <a16:creationId xmlns="" xmlns:a16="http://schemas.microsoft.com/office/drawing/2014/main" id="{316ECD50-6430-4EA0-A079-67D5AFD2639E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85389869-9B2B-48C4-A1BE-A52AE31280E6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="" xmlns:a16="http://schemas.microsoft.com/office/drawing/2014/main" id="{A7CEFF27-7D94-452C-A12E-D84987182108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="" xmlns:a16="http://schemas.microsoft.com/office/drawing/2014/main" id="{3C496AB0-D5CB-4821-818D-2A7F0BCBD426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="" xmlns:a16="http://schemas.microsoft.com/office/drawing/2014/main" id="{C8A4E136-1C13-401F-B9A9-12271337DB8E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172817326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3069</Words>
  <Application>Microsoft Office PowerPoint</Application>
  <PresentationFormat>On-screen Show (16:9)</PresentationFormat>
  <Paragraphs>343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 Unicode MS</vt:lpstr>
      <vt:lpstr>맑은 고딕</vt:lpstr>
      <vt:lpstr>Arial</vt:lpstr>
      <vt:lpstr>Calibri</vt:lpstr>
      <vt:lpstr>Times New Roman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Lenovo</cp:lastModifiedBy>
  <cp:revision>110</cp:revision>
  <dcterms:created xsi:type="dcterms:W3CDTF">2016-12-05T23:26:54Z</dcterms:created>
  <dcterms:modified xsi:type="dcterms:W3CDTF">2021-04-22T06:21:59Z</dcterms:modified>
</cp:coreProperties>
</file>